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2.xml" ContentType="application/vnd.openxmlformats-officedocument.themeOverr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5" r:id="rId1"/>
  </p:sldMasterIdLst>
  <p:notesMasterIdLst>
    <p:notesMasterId r:id="rId11"/>
  </p:notesMasterIdLst>
  <p:sldIdLst>
    <p:sldId id="256" r:id="rId2"/>
    <p:sldId id="257" r:id="rId3"/>
    <p:sldId id="258" r:id="rId4"/>
    <p:sldId id="259" r:id="rId5"/>
    <p:sldId id="260" r:id="rId6"/>
    <p:sldId id="262" r:id="rId7"/>
    <p:sldId id="263" r:id="rId8"/>
    <p:sldId id="261" r:id="rId9"/>
    <p:sldId id="26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6" d="100"/>
          <a:sy n="46" d="100"/>
        </p:scale>
        <p:origin x="1440" y="2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EBB2B-37FC-4591-A45E-702ADAA27D2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A34238C-B4BD-4E24-88FA-75C8C1DEA79B}">
      <dgm:prSet/>
      <dgm:spPr/>
      <dgm:t>
        <a:bodyPr/>
        <a:lstStyle/>
        <a:p>
          <a:pPr>
            <a:lnSpc>
              <a:spcPct val="100000"/>
            </a:lnSpc>
          </a:pPr>
          <a:r>
            <a:rPr lang="en-US"/>
            <a:t>Retailers lose millions due to out-of-stocks and poor planogram compliance.</a:t>
          </a:r>
        </a:p>
      </dgm:t>
    </dgm:pt>
    <dgm:pt modelId="{24618144-8759-45A3-96F9-22DC05E7A5B9}" type="parTrans" cxnId="{9FDF500F-FEFA-4362-87B1-7A515203B38E}">
      <dgm:prSet/>
      <dgm:spPr/>
      <dgm:t>
        <a:bodyPr/>
        <a:lstStyle/>
        <a:p>
          <a:endParaRPr lang="en-US"/>
        </a:p>
      </dgm:t>
    </dgm:pt>
    <dgm:pt modelId="{036A8C2B-C1BC-4F82-BCDE-AEA8A4175DA2}" type="sibTrans" cxnId="{9FDF500F-FEFA-4362-87B1-7A515203B38E}">
      <dgm:prSet/>
      <dgm:spPr/>
      <dgm:t>
        <a:bodyPr/>
        <a:lstStyle/>
        <a:p>
          <a:endParaRPr lang="en-US"/>
        </a:p>
      </dgm:t>
    </dgm:pt>
    <dgm:pt modelId="{1D97F703-EE89-4004-805C-039167C1F849}">
      <dgm:prSet/>
      <dgm:spPr/>
      <dgm:t>
        <a:bodyPr/>
        <a:lstStyle/>
        <a:p>
          <a:pPr>
            <a:lnSpc>
              <a:spcPct val="100000"/>
            </a:lnSpc>
          </a:pPr>
          <a:r>
            <a:rPr lang="en-US"/>
            <a:t>Audits are slow, expensive, and often miss key issues.</a:t>
          </a:r>
        </a:p>
      </dgm:t>
    </dgm:pt>
    <dgm:pt modelId="{DBCA8A3E-7B13-4EA0-8438-D8F36A5E9BCD}" type="parTrans" cxnId="{15A65950-E6EE-4221-8381-84384A08764A}">
      <dgm:prSet/>
      <dgm:spPr/>
      <dgm:t>
        <a:bodyPr/>
        <a:lstStyle/>
        <a:p>
          <a:endParaRPr lang="en-US"/>
        </a:p>
      </dgm:t>
    </dgm:pt>
    <dgm:pt modelId="{64A1BD9B-F426-4B05-B62D-E358874A4F2A}" type="sibTrans" cxnId="{15A65950-E6EE-4221-8381-84384A08764A}">
      <dgm:prSet/>
      <dgm:spPr/>
      <dgm:t>
        <a:bodyPr/>
        <a:lstStyle/>
        <a:p>
          <a:endParaRPr lang="en-US"/>
        </a:p>
      </dgm:t>
    </dgm:pt>
    <dgm:pt modelId="{AB8EC290-E015-406B-A7A1-CAB5F3C2D530}">
      <dgm:prSet/>
      <dgm:spPr/>
      <dgm:t>
        <a:bodyPr/>
        <a:lstStyle/>
        <a:p>
          <a:pPr>
            <a:lnSpc>
              <a:spcPct val="100000"/>
            </a:lnSpc>
          </a:pPr>
          <a:r>
            <a:rPr lang="en-US"/>
            <a:t>Employees lack time and tools to detect shelf problems in real time.</a:t>
          </a:r>
        </a:p>
      </dgm:t>
    </dgm:pt>
    <dgm:pt modelId="{B39582D3-3B99-4CCE-A7A5-7EBB9B4260D5}" type="parTrans" cxnId="{2DA4A4E4-CA9E-4162-A06C-9F8E2C29BF24}">
      <dgm:prSet/>
      <dgm:spPr/>
      <dgm:t>
        <a:bodyPr/>
        <a:lstStyle/>
        <a:p>
          <a:endParaRPr lang="en-US"/>
        </a:p>
      </dgm:t>
    </dgm:pt>
    <dgm:pt modelId="{3360F592-835B-482D-8941-2853E564CA52}" type="sibTrans" cxnId="{2DA4A4E4-CA9E-4162-A06C-9F8E2C29BF24}">
      <dgm:prSet/>
      <dgm:spPr/>
      <dgm:t>
        <a:bodyPr/>
        <a:lstStyle/>
        <a:p>
          <a:endParaRPr lang="en-US"/>
        </a:p>
      </dgm:t>
    </dgm:pt>
    <dgm:pt modelId="{5F77A7B3-CFA6-4783-9111-FFEFB11E981C}" type="pres">
      <dgm:prSet presAssocID="{B7EEBB2B-37FC-4591-A45E-702ADAA27D2B}" presName="root" presStyleCnt="0">
        <dgm:presLayoutVars>
          <dgm:dir/>
          <dgm:resizeHandles val="exact"/>
        </dgm:presLayoutVars>
      </dgm:prSet>
      <dgm:spPr/>
    </dgm:pt>
    <dgm:pt modelId="{3D13997E-4578-416F-9AF9-D8C7F6F4DD6D}" type="pres">
      <dgm:prSet presAssocID="{4A34238C-B4BD-4E24-88FA-75C8C1DEA79B}" presName="compNode" presStyleCnt="0"/>
      <dgm:spPr/>
    </dgm:pt>
    <dgm:pt modelId="{508C56E0-4BBB-4BC6-8F42-7A46C9093115}" type="pres">
      <dgm:prSet presAssocID="{4A34238C-B4BD-4E24-88FA-75C8C1DEA79B}" presName="bgRect" presStyleLbl="bgShp" presStyleIdx="0" presStyleCnt="3"/>
      <dgm:spPr/>
    </dgm:pt>
    <dgm:pt modelId="{3DB4D18E-206A-4C98-9D47-6AEDEA901D70}" type="pres">
      <dgm:prSet presAssocID="{4A34238C-B4BD-4E24-88FA-75C8C1DEA7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Downward Trend"/>
        </a:ext>
      </dgm:extLst>
    </dgm:pt>
    <dgm:pt modelId="{0D38F233-D721-4F68-9AB3-6BD0B284F800}" type="pres">
      <dgm:prSet presAssocID="{4A34238C-B4BD-4E24-88FA-75C8C1DEA79B}" presName="spaceRect" presStyleCnt="0"/>
      <dgm:spPr/>
    </dgm:pt>
    <dgm:pt modelId="{764A64FA-5DE0-4517-8647-24835149C988}" type="pres">
      <dgm:prSet presAssocID="{4A34238C-B4BD-4E24-88FA-75C8C1DEA79B}" presName="parTx" presStyleLbl="revTx" presStyleIdx="0" presStyleCnt="3">
        <dgm:presLayoutVars>
          <dgm:chMax val="0"/>
          <dgm:chPref val="0"/>
        </dgm:presLayoutVars>
      </dgm:prSet>
      <dgm:spPr/>
    </dgm:pt>
    <dgm:pt modelId="{F53D4887-6446-43CF-9721-500C71F864E1}" type="pres">
      <dgm:prSet presAssocID="{036A8C2B-C1BC-4F82-BCDE-AEA8A4175DA2}" presName="sibTrans" presStyleCnt="0"/>
      <dgm:spPr/>
    </dgm:pt>
    <dgm:pt modelId="{696C0CEB-FD40-4F25-8BC0-EB07AB522733}" type="pres">
      <dgm:prSet presAssocID="{1D97F703-EE89-4004-805C-039167C1F849}" presName="compNode" presStyleCnt="0"/>
      <dgm:spPr/>
    </dgm:pt>
    <dgm:pt modelId="{A6D37E0D-1ECC-43E3-A64F-F2C3CBC03A56}" type="pres">
      <dgm:prSet presAssocID="{1D97F703-EE89-4004-805C-039167C1F849}" presName="bgRect" presStyleLbl="bgShp" presStyleIdx="1" presStyleCnt="3"/>
      <dgm:spPr/>
    </dgm:pt>
    <dgm:pt modelId="{CE52DC71-978F-4A8B-9C51-38D36D8EF56E}" type="pres">
      <dgm:prSet presAssocID="{1D97F703-EE89-4004-805C-039167C1F84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rglass"/>
        </a:ext>
      </dgm:extLst>
    </dgm:pt>
    <dgm:pt modelId="{01538739-B22B-45FB-97CD-E388692C766F}" type="pres">
      <dgm:prSet presAssocID="{1D97F703-EE89-4004-805C-039167C1F849}" presName="spaceRect" presStyleCnt="0"/>
      <dgm:spPr/>
    </dgm:pt>
    <dgm:pt modelId="{F4EE2D71-84A0-4BDF-AF26-5AB32D8ACCFD}" type="pres">
      <dgm:prSet presAssocID="{1D97F703-EE89-4004-805C-039167C1F849}" presName="parTx" presStyleLbl="revTx" presStyleIdx="1" presStyleCnt="3">
        <dgm:presLayoutVars>
          <dgm:chMax val="0"/>
          <dgm:chPref val="0"/>
        </dgm:presLayoutVars>
      </dgm:prSet>
      <dgm:spPr/>
    </dgm:pt>
    <dgm:pt modelId="{AFB560F3-9F33-4C51-9A62-362951DCFDF0}" type="pres">
      <dgm:prSet presAssocID="{64A1BD9B-F426-4B05-B62D-E358874A4F2A}" presName="sibTrans" presStyleCnt="0"/>
      <dgm:spPr/>
    </dgm:pt>
    <dgm:pt modelId="{59B7AEE1-5E2C-47C5-ADA3-409D6B9B4EA8}" type="pres">
      <dgm:prSet presAssocID="{AB8EC290-E015-406B-A7A1-CAB5F3C2D530}" presName="compNode" presStyleCnt="0"/>
      <dgm:spPr/>
    </dgm:pt>
    <dgm:pt modelId="{9DFDF5EB-0E2C-4740-850A-FBCEC41DB94E}" type="pres">
      <dgm:prSet presAssocID="{AB8EC290-E015-406B-A7A1-CAB5F3C2D530}" presName="bgRect" presStyleLbl="bgShp" presStyleIdx="2" presStyleCnt="3"/>
      <dgm:spPr/>
    </dgm:pt>
    <dgm:pt modelId="{3C39D1E7-D9D5-421B-BB83-27DC24426D63}" type="pres">
      <dgm:prSet presAssocID="{AB8EC290-E015-406B-A7A1-CAB5F3C2D53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nimize"/>
        </a:ext>
      </dgm:extLst>
    </dgm:pt>
    <dgm:pt modelId="{C30F843D-1A7D-4DB9-8252-ADBE6BA013A7}" type="pres">
      <dgm:prSet presAssocID="{AB8EC290-E015-406B-A7A1-CAB5F3C2D530}" presName="spaceRect" presStyleCnt="0"/>
      <dgm:spPr/>
    </dgm:pt>
    <dgm:pt modelId="{F3747A9B-9685-4662-B49F-3C7C9943D153}" type="pres">
      <dgm:prSet presAssocID="{AB8EC290-E015-406B-A7A1-CAB5F3C2D530}" presName="parTx" presStyleLbl="revTx" presStyleIdx="2" presStyleCnt="3">
        <dgm:presLayoutVars>
          <dgm:chMax val="0"/>
          <dgm:chPref val="0"/>
        </dgm:presLayoutVars>
      </dgm:prSet>
      <dgm:spPr/>
    </dgm:pt>
  </dgm:ptLst>
  <dgm:cxnLst>
    <dgm:cxn modelId="{9FDF500F-FEFA-4362-87B1-7A515203B38E}" srcId="{B7EEBB2B-37FC-4591-A45E-702ADAA27D2B}" destId="{4A34238C-B4BD-4E24-88FA-75C8C1DEA79B}" srcOrd="0" destOrd="0" parTransId="{24618144-8759-45A3-96F9-22DC05E7A5B9}" sibTransId="{036A8C2B-C1BC-4F82-BCDE-AEA8A4175DA2}"/>
    <dgm:cxn modelId="{18D5A52E-464C-48A4-A907-BF072D89EA2A}" type="presOf" srcId="{1D97F703-EE89-4004-805C-039167C1F849}" destId="{F4EE2D71-84A0-4BDF-AF26-5AB32D8ACCFD}" srcOrd="0" destOrd="0" presId="urn:microsoft.com/office/officeart/2018/2/layout/IconVerticalSolidList"/>
    <dgm:cxn modelId="{09ED8430-13BB-4CDB-8060-62A12A47028B}" type="presOf" srcId="{AB8EC290-E015-406B-A7A1-CAB5F3C2D530}" destId="{F3747A9B-9685-4662-B49F-3C7C9943D153}" srcOrd="0" destOrd="0" presId="urn:microsoft.com/office/officeart/2018/2/layout/IconVerticalSolidList"/>
    <dgm:cxn modelId="{2CE5045D-ABBB-4AE6-B0BA-094E9CA673E9}" type="presOf" srcId="{B7EEBB2B-37FC-4591-A45E-702ADAA27D2B}" destId="{5F77A7B3-CFA6-4783-9111-FFEFB11E981C}" srcOrd="0" destOrd="0" presId="urn:microsoft.com/office/officeart/2018/2/layout/IconVerticalSolidList"/>
    <dgm:cxn modelId="{15A65950-E6EE-4221-8381-84384A08764A}" srcId="{B7EEBB2B-37FC-4591-A45E-702ADAA27D2B}" destId="{1D97F703-EE89-4004-805C-039167C1F849}" srcOrd="1" destOrd="0" parTransId="{DBCA8A3E-7B13-4EA0-8438-D8F36A5E9BCD}" sibTransId="{64A1BD9B-F426-4B05-B62D-E358874A4F2A}"/>
    <dgm:cxn modelId="{76CC87B6-465D-408A-A5C3-8D872A972FBD}" type="presOf" srcId="{4A34238C-B4BD-4E24-88FA-75C8C1DEA79B}" destId="{764A64FA-5DE0-4517-8647-24835149C988}" srcOrd="0" destOrd="0" presId="urn:microsoft.com/office/officeart/2018/2/layout/IconVerticalSolidList"/>
    <dgm:cxn modelId="{2DA4A4E4-CA9E-4162-A06C-9F8E2C29BF24}" srcId="{B7EEBB2B-37FC-4591-A45E-702ADAA27D2B}" destId="{AB8EC290-E015-406B-A7A1-CAB5F3C2D530}" srcOrd="2" destOrd="0" parTransId="{B39582D3-3B99-4CCE-A7A5-7EBB9B4260D5}" sibTransId="{3360F592-835B-482D-8941-2853E564CA52}"/>
    <dgm:cxn modelId="{FB50422C-6596-476A-9AA2-A54DC48AAE3E}" type="presParOf" srcId="{5F77A7B3-CFA6-4783-9111-FFEFB11E981C}" destId="{3D13997E-4578-416F-9AF9-D8C7F6F4DD6D}" srcOrd="0" destOrd="0" presId="urn:microsoft.com/office/officeart/2018/2/layout/IconVerticalSolidList"/>
    <dgm:cxn modelId="{A7331779-FFC1-49C3-B592-64CEACE918E4}" type="presParOf" srcId="{3D13997E-4578-416F-9AF9-D8C7F6F4DD6D}" destId="{508C56E0-4BBB-4BC6-8F42-7A46C9093115}" srcOrd="0" destOrd="0" presId="urn:microsoft.com/office/officeart/2018/2/layout/IconVerticalSolidList"/>
    <dgm:cxn modelId="{9299B740-1F89-4622-BA3F-43C38B2B0C51}" type="presParOf" srcId="{3D13997E-4578-416F-9AF9-D8C7F6F4DD6D}" destId="{3DB4D18E-206A-4C98-9D47-6AEDEA901D70}" srcOrd="1" destOrd="0" presId="urn:microsoft.com/office/officeart/2018/2/layout/IconVerticalSolidList"/>
    <dgm:cxn modelId="{D30FCE0E-BEED-46B3-8E58-30C95588A5C3}" type="presParOf" srcId="{3D13997E-4578-416F-9AF9-D8C7F6F4DD6D}" destId="{0D38F233-D721-4F68-9AB3-6BD0B284F800}" srcOrd="2" destOrd="0" presId="urn:microsoft.com/office/officeart/2018/2/layout/IconVerticalSolidList"/>
    <dgm:cxn modelId="{A0EF83CC-B6A7-433D-A644-E95EE76493E7}" type="presParOf" srcId="{3D13997E-4578-416F-9AF9-D8C7F6F4DD6D}" destId="{764A64FA-5DE0-4517-8647-24835149C988}" srcOrd="3" destOrd="0" presId="urn:microsoft.com/office/officeart/2018/2/layout/IconVerticalSolidList"/>
    <dgm:cxn modelId="{39657C8D-3B49-4ED9-91E9-271BD3D8A003}" type="presParOf" srcId="{5F77A7B3-CFA6-4783-9111-FFEFB11E981C}" destId="{F53D4887-6446-43CF-9721-500C71F864E1}" srcOrd="1" destOrd="0" presId="urn:microsoft.com/office/officeart/2018/2/layout/IconVerticalSolidList"/>
    <dgm:cxn modelId="{F8D46BF9-0BEC-45DA-83BD-719EF097BF2A}" type="presParOf" srcId="{5F77A7B3-CFA6-4783-9111-FFEFB11E981C}" destId="{696C0CEB-FD40-4F25-8BC0-EB07AB522733}" srcOrd="2" destOrd="0" presId="urn:microsoft.com/office/officeart/2018/2/layout/IconVerticalSolidList"/>
    <dgm:cxn modelId="{EA0E40E9-0B78-4716-9F11-B7570CE0A04E}" type="presParOf" srcId="{696C0CEB-FD40-4F25-8BC0-EB07AB522733}" destId="{A6D37E0D-1ECC-43E3-A64F-F2C3CBC03A56}" srcOrd="0" destOrd="0" presId="urn:microsoft.com/office/officeart/2018/2/layout/IconVerticalSolidList"/>
    <dgm:cxn modelId="{88E3BB94-4847-48C9-83B4-4786D936D427}" type="presParOf" srcId="{696C0CEB-FD40-4F25-8BC0-EB07AB522733}" destId="{CE52DC71-978F-4A8B-9C51-38D36D8EF56E}" srcOrd="1" destOrd="0" presId="urn:microsoft.com/office/officeart/2018/2/layout/IconVerticalSolidList"/>
    <dgm:cxn modelId="{27CFB651-A5AA-49F1-B298-490A39D3161D}" type="presParOf" srcId="{696C0CEB-FD40-4F25-8BC0-EB07AB522733}" destId="{01538739-B22B-45FB-97CD-E388692C766F}" srcOrd="2" destOrd="0" presId="urn:microsoft.com/office/officeart/2018/2/layout/IconVerticalSolidList"/>
    <dgm:cxn modelId="{1EE48E06-ABA7-4749-B46E-66934C54BF7A}" type="presParOf" srcId="{696C0CEB-FD40-4F25-8BC0-EB07AB522733}" destId="{F4EE2D71-84A0-4BDF-AF26-5AB32D8ACCFD}" srcOrd="3" destOrd="0" presId="urn:microsoft.com/office/officeart/2018/2/layout/IconVerticalSolidList"/>
    <dgm:cxn modelId="{D7B8CC2A-15A3-4F2B-991C-CB9DC8C35CCF}" type="presParOf" srcId="{5F77A7B3-CFA6-4783-9111-FFEFB11E981C}" destId="{AFB560F3-9F33-4C51-9A62-362951DCFDF0}" srcOrd="3" destOrd="0" presId="urn:microsoft.com/office/officeart/2018/2/layout/IconVerticalSolidList"/>
    <dgm:cxn modelId="{DCB5C046-A2DA-4DB6-8712-8A1012C73D7B}" type="presParOf" srcId="{5F77A7B3-CFA6-4783-9111-FFEFB11E981C}" destId="{59B7AEE1-5E2C-47C5-ADA3-409D6B9B4EA8}" srcOrd="4" destOrd="0" presId="urn:microsoft.com/office/officeart/2018/2/layout/IconVerticalSolidList"/>
    <dgm:cxn modelId="{98EC6171-EC5B-4275-9F65-775BCA4860FE}" type="presParOf" srcId="{59B7AEE1-5E2C-47C5-ADA3-409D6B9B4EA8}" destId="{9DFDF5EB-0E2C-4740-850A-FBCEC41DB94E}" srcOrd="0" destOrd="0" presId="urn:microsoft.com/office/officeart/2018/2/layout/IconVerticalSolidList"/>
    <dgm:cxn modelId="{6AE20C26-D5D2-4099-99FA-C076A21A8CD8}" type="presParOf" srcId="{59B7AEE1-5E2C-47C5-ADA3-409D6B9B4EA8}" destId="{3C39D1E7-D9D5-421B-BB83-27DC24426D63}" srcOrd="1" destOrd="0" presId="urn:microsoft.com/office/officeart/2018/2/layout/IconVerticalSolidList"/>
    <dgm:cxn modelId="{D2C98B24-DB0E-4BFC-8828-995FED424EF7}" type="presParOf" srcId="{59B7AEE1-5E2C-47C5-ADA3-409D6B9B4EA8}" destId="{C30F843D-1A7D-4DB9-8252-ADBE6BA013A7}" srcOrd="2" destOrd="0" presId="urn:microsoft.com/office/officeart/2018/2/layout/IconVerticalSolidList"/>
    <dgm:cxn modelId="{08AB56BF-62BB-45C7-8D08-0C47CAE7D3D9}" type="presParOf" srcId="{59B7AEE1-5E2C-47C5-ADA3-409D6B9B4EA8}" destId="{F3747A9B-9685-4662-B49F-3C7C9943D15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010E53-9386-4C62-97A6-E37EC68ABB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364C49-3C92-43E1-81C3-3A341A084A89}">
      <dgm:prSet/>
      <dgm:spPr/>
      <dgm:t>
        <a:bodyPr/>
        <a:lstStyle/>
        <a:p>
          <a:pPr>
            <a:lnSpc>
              <a:spcPct val="100000"/>
            </a:lnSpc>
          </a:pPr>
          <a:r>
            <a:rPr lang="en-US"/>
            <a:t>Planolyzer: an AI-powered image analysis tool for real-time inventory insights.</a:t>
          </a:r>
        </a:p>
      </dgm:t>
    </dgm:pt>
    <dgm:pt modelId="{60A2A3AF-79CC-44FD-8E76-92F986058123}" type="parTrans" cxnId="{453F2227-B8F5-4C1E-B4A5-52CFE193742F}">
      <dgm:prSet/>
      <dgm:spPr/>
      <dgm:t>
        <a:bodyPr/>
        <a:lstStyle/>
        <a:p>
          <a:endParaRPr lang="en-US"/>
        </a:p>
      </dgm:t>
    </dgm:pt>
    <dgm:pt modelId="{4DFBEA5E-D831-44CC-BD28-C031D6DD1D39}" type="sibTrans" cxnId="{453F2227-B8F5-4C1E-B4A5-52CFE193742F}">
      <dgm:prSet/>
      <dgm:spPr/>
      <dgm:t>
        <a:bodyPr/>
        <a:lstStyle/>
        <a:p>
          <a:endParaRPr lang="en-US"/>
        </a:p>
      </dgm:t>
    </dgm:pt>
    <dgm:pt modelId="{A206DD9C-9D30-4505-9CEF-84361935F1F4}">
      <dgm:prSet/>
      <dgm:spPr/>
      <dgm:t>
        <a:bodyPr/>
        <a:lstStyle/>
        <a:p>
          <a:pPr>
            <a:lnSpc>
              <a:spcPct val="100000"/>
            </a:lnSpc>
          </a:pPr>
          <a:r>
            <a:rPr lang="en-US"/>
            <a:t>Phase 1: Photos taken via phone.</a:t>
          </a:r>
        </a:p>
      </dgm:t>
    </dgm:pt>
    <dgm:pt modelId="{2CEA7A13-C4A2-4A7E-B572-606E1531A5E0}" type="parTrans" cxnId="{4F23ECB9-92EB-47D0-813F-9ED3349CE4AE}">
      <dgm:prSet/>
      <dgm:spPr/>
      <dgm:t>
        <a:bodyPr/>
        <a:lstStyle/>
        <a:p>
          <a:endParaRPr lang="en-US"/>
        </a:p>
      </dgm:t>
    </dgm:pt>
    <dgm:pt modelId="{0EFBC219-512C-4454-A47F-D37076B4D27A}" type="sibTrans" cxnId="{4F23ECB9-92EB-47D0-813F-9ED3349CE4AE}">
      <dgm:prSet/>
      <dgm:spPr/>
      <dgm:t>
        <a:bodyPr/>
        <a:lstStyle/>
        <a:p>
          <a:endParaRPr lang="en-US"/>
        </a:p>
      </dgm:t>
    </dgm:pt>
    <dgm:pt modelId="{63622364-5C97-414E-8424-466210D6D32B}">
      <dgm:prSet/>
      <dgm:spPr/>
      <dgm:t>
        <a:bodyPr/>
        <a:lstStyle/>
        <a:p>
          <a:pPr>
            <a:lnSpc>
              <a:spcPct val="100000"/>
            </a:lnSpc>
          </a:pPr>
          <a:r>
            <a:rPr lang="en-US"/>
            <a:t>Phase 2: Upgrade to in-store cameras and autonomous scanning bots.</a:t>
          </a:r>
        </a:p>
      </dgm:t>
    </dgm:pt>
    <dgm:pt modelId="{3C94C605-AA7B-4001-A42B-AF4D3B379158}" type="parTrans" cxnId="{244D587F-A8CF-459D-877D-867C6681F22C}">
      <dgm:prSet/>
      <dgm:spPr/>
      <dgm:t>
        <a:bodyPr/>
        <a:lstStyle/>
        <a:p>
          <a:endParaRPr lang="en-US"/>
        </a:p>
      </dgm:t>
    </dgm:pt>
    <dgm:pt modelId="{E26A4721-DF7D-4D1B-AFBE-7D9055B4082A}" type="sibTrans" cxnId="{244D587F-A8CF-459D-877D-867C6681F22C}">
      <dgm:prSet/>
      <dgm:spPr/>
      <dgm:t>
        <a:bodyPr/>
        <a:lstStyle/>
        <a:p>
          <a:endParaRPr lang="en-US"/>
        </a:p>
      </dgm:t>
    </dgm:pt>
    <dgm:pt modelId="{8D9E08F2-D2D5-4718-A51C-11B79A0E5914}" type="pres">
      <dgm:prSet presAssocID="{EF010E53-9386-4C62-97A6-E37EC68ABB58}" presName="root" presStyleCnt="0">
        <dgm:presLayoutVars>
          <dgm:dir/>
          <dgm:resizeHandles val="exact"/>
        </dgm:presLayoutVars>
      </dgm:prSet>
      <dgm:spPr/>
    </dgm:pt>
    <dgm:pt modelId="{0F1ABC15-79C0-40C7-8C9C-0CC54052D7B3}" type="pres">
      <dgm:prSet presAssocID="{A6364C49-3C92-43E1-81C3-3A341A084A89}" presName="compNode" presStyleCnt="0"/>
      <dgm:spPr/>
    </dgm:pt>
    <dgm:pt modelId="{040E80A3-934E-4A5F-9770-473D8A53ACDB}" type="pres">
      <dgm:prSet presAssocID="{A6364C49-3C92-43E1-81C3-3A341A084A89}" presName="bgRect" presStyleLbl="bgShp" presStyleIdx="0" presStyleCnt="3"/>
      <dgm:spPr/>
    </dgm:pt>
    <dgm:pt modelId="{4D81F4E2-48B3-430B-8BE2-61EC3F207B81}" type="pres">
      <dgm:prSet presAssocID="{A6364C49-3C92-43E1-81C3-3A341A084A8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8EE4603F-EB2B-4057-9A28-370A1F4D3C26}" type="pres">
      <dgm:prSet presAssocID="{A6364C49-3C92-43E1-81C3-3A341A084A89}" presName="spaceRect" presStyleCnt="0"/>
      <dgm:spPr/>
    </dgm:pt>
    <dgm:pt modelId="{82763CD5-D295-402B-8B05-C8DDC8DD6359}" type="pres">
      <dgm:prSet presAssocID="{A6364C49-3C92-43E1-81C3-3A341A084A89}" presName="parTx" presStyleLbl="revTx" presStyleIdx="0" presStyleCnt="3">
        <dgm:presLayoutVars>
          <dgm:chMax val="0"/>
          <dgm:chPref val="0"/>
        </dgm:presLayoutVars>
      </dgm:prSet>
      <dgm:spPr/>
    </dgm:pt>
    <dgm:pt modelId="{007ABB69-AE1B-4A75-AB33-43250B62D6EB}" type="pres">
      <dgm:prSet presAssocID="{4DFBEA5E-D831-44CC-BD28-C031D6DD1D39}" presName="sibTrans" presStyleCnt="0"/>
      <dgm:spPr/>
    </dgm:pt>
    <dgm:pt modelId="{285D7AA5-F2B8-4290-96DA-FCA716B59C35}" type="pres">
      <dgm:prSet presAssocID="{A206DD9C-9D30-4505-9CEF-84361935F1F4}" presName="compNode" presStyleCnt="0"/>
      <dgm:spPr/>
    </dgm:pt>
    <dgm:pt modelId="{9D6D02CB-3492-4DF6-8E9C-427320B6E581}" type="pres">
      <dgm:prSet presAssocID="{A206DD9C-9D30-4505-9CEF-84361935F1F4}" presName="bgRect" presStyleLbl="bgShp" presStyleIdx="1" presStyleCnt="3"/>
      <dgm:spPr/>
    </dgm:pt>
    <dgm:pt modelId="{CBBDD5C5-63D0-44C0-A179-CCF3B3550A31}" type="pres">
      <dgm:prSet presAssocID="{A206DD9C-9D30-4505-9CEF-84361935F1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mage"/>
        </a:ext>
      </dgm:extLst>
    </dgm:pt>
    <dgm:pt modelId="{92DC285A-4F18-4E81-9BC0-FFB05E01F131}" type="pres">
      <dgm:prSet presAssocID="{A206DD9C-9D30-4505-9CEF-84361935F1F4}" presName="spaceRect" presStyleCnt="0"/>
      <dgm:spPr/>
    </dgm:pt>
    <dgm:pt modelId="{1988AF83-B41F-4B6E-83BB-248E758AB6C8}" type="pres">
      <dgm:prSet presAssocID="{A206DD9C-9D30-4505-9CEF-84361935F1F4}" presName="parTx" presStyleLbl="revTx" presStyleIdx="1" presStyleCnt="3">
        <dgm:presLayoutVars>
          <dgm:chMax val="0"/>
          <dgm:chPref val="0"/>
        </dgm:presLayoutVars>
      </dgm:prSet>
      <dgm:spPr/>
    </dgm:pt>
    <dgm:pt modelId="{29F4BE5F-0BBC-48B6-8031-59EF393E53EB}" type="pres">
      <dgm:prSet presAssocID="{0EFBC219-512C-4454-A47F-D37076B4D27A}" presName="sibTrans" presStyleCnt="0"/>
      <dgm:spPr/>
    </dgm:pt>
    <dgm:pt modelId="{E8DDBE9D-09C6-490D-AF64-1647BD41C3E8}" type="pres">
      <dgm:prSet presAssocID="{63622364-5C97-414E-8424-466210D6D32B}" presName="compNode" presStyleCnt="0"/>
      <dgm:spPr/>
    </dgm:pt>
    <dgm:pt modelId="{D7EE4998-767F-4BCA-BDEC-212149C80239}" type="pres">
      <dgm:prSet presAssocID="{63622364-5C97-414E-8424-466210D6D32B}" presName="bgRect" presStyleLbl="bgShp" presStyleIdx="2" presStyleCnt="3"/>
      <dgm:spPr/>
    </dgm:pt>
    <dgm:pt modelId="{8E3B2626-AC87-472F-B326-EB8CE8EF360B}" type="pres">
      <dgm:prSet presAssocID="{63622364-5C97-414E-8424-466210D6D3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B41C9410-CFFB-4577-90D6-1466550E869E}" type="pres">
      <dgm:prSet presAssocID="{63622364-5C97-414E-8424-466210D6D32B}" presName="spaceRect" presStyleCnt="0"/>
      <dgm:spPr/>
    </dgm:pt>
    <dgm:pt modelId="{49D9D3AF-2570-4A0E-BD14-45B4196E80B3}" type="pres">
      <dgm:prSet presAssocID="{63622364-5C97-414E-8424-466210D6D32B}" presName="parTx" presStyleLbl="revTx" presStyleIdx="2" presStyleCnt="3">
        <dgm:presLayoutVars>
          <dgm:chMax val="0"/>
          <dgm:chPref val="0"/>
        </dgm:presLayoutVars>
      </dgm:prSet>
      <dgm:spPr/>
    </dgm:pt>
  </dgm:ptLst>
  <dgm:cxnLst>
    <dgm:cxn modelId="{29B89F0B-2E7D-49FC-8FF8-99FABFFC121A}" type="presOf" srcId="{A6364C49-3C92-43E1-81C3-3A341A084A89}" destId="{82763CD5-D295-402B-8B05-C8DDC8DD6359}" srcOrd="0" destOrd="0" presId="urn:microsoft.com/office/officeart/2018/2/layout/IconVerticalSolidList"/>
    <dgm:cxn modelId="{453F2227-B8F5-4C1E-B4A5-52CFE193742F}" srcId="{EF010E53-9386-4C62-97A6-E37EC68ABB58}" destId="{A6364C49-3C92-43E1-81C3-3A341A084A89}" srcOrd="0" destOrd="0" parTransId="{60A2A3AF-79CC-44FD-8E76-92F986058123}" sibTransId="{4DFBEA5E-D831-44CC-BD28-C031D6DD1D39}"/>
    <dgm:cxn modelId="{40DB4936-DDA3-4AC9-8D52-FA8F0ED2D266}" type="presOf" srcId="{A206DD9C-9D30-4505-9CEF-84361935F1F4}" destId="{1988AF83-B41F-4B6E-83BB-248E758AB6C8}" srcOrd="0" destOrd="0" presId="urn:microsoft.com/office/officeart/2018/2/layout/IconVerticalSolidList"/>
    <dgm:cxn modelId="{234AB240-52A8-416C-B8B4-3D248016457B}" type="presOf" srcId="{63622364-5C97-414E-8424-466210D6D32B}" destId="{49D9D3AF-2570-4A0E-BD14-45B4196E80B3}" srcOrd="0" destOrd="0" presId="urn:microsoft.com/office/officeart/2018/2/layout/IconVerticalSolidList"/>
    <dgm:cxn modelId="{244D587F-A8CF-459D-877D-867C6681F22C}" srcId="{EF010E53-9386-4C62-97A6-E37EC68ABB58}" destId="{63622364-5C97-414E-8424-466210D6D32B}" srcOrd="2" destOrd="0" parTransId="{3C94C605-AA7B-4001-A42B-AF4D3B379158}" sibTransId="{E26A4721-DF7D-4D1B-AFBE-7D9055B4082A}"/>
    <dgm:cxn modelId="{4F23ECB9-92EB-47D0-813F-9ED3349CE4AE}" srcId="{EF010E53-9386-4C62-97A6-E37EC68ABB58}" destId="{A206DD9C-9D30-4505-9CEF-84361935F1F4}" srcOrd="1" destOrd="0" parTransId="{2CEA7A13-C4A2-4A7E-B572-606E1531A5E0}" sibTransId="{0EFBC219-512C-4454-A47F-D37076B4D27A}"/>
    <dgm:cxn modelId="{719E84C0-1B76-4209-AFC4-65DDCC76053E}" type="presOf" srcId="{EF010E53-9386-4C62-97A6-E37EC68ABB58}" destId="{8D9E08F2-D2D5-4718-A51C-11B79A0E5914}" srcOrd="0" destOrd="0" presId="urn:microsoft.com/office/officeart/2018/2/layout/IconVerticalSolidList"/>
    <dgm:cxn modelId="{3AA93DA7-2715-4DA3-8F8C-C196D4044237}" type="presParOf" srcId="{8D9E08F2-D2D5-4718-A51C-11B79A0E5914}" destId="{0F1ABC15-79C0-40C7-8C9C-0CC54052D7B3}" srcOrd="0" destOrd="0" presId="urn:microsoft.com/office/officeart/2018/2/layout/IconVerticalSolidList"/>
    <dgm:cxn modelId="{20FD185C-7170-4E01-9025-1979932E6A73}" type="presParOf" srcId="{0F1ABC15-79C0-40C7-8C9C-0CC54052D7B3}" destId="{040E80A3-934E-4A5F-9770-473D8A53ACDB}" srcOrd="0" destOrd="0" presId="urn:microsoft.com/office/officeart/2018/2/layout/IconVerticalSolidList"/>
    <dgm:cxn modelId="{F401A5CE-EEA3-4C50-8249-01CDCAB4BD2D}" type="presParOf" srcId="{0F1ABC15-79C0-40C7-8C9C-0CC54052D7B3}" destId="{4D81F4E2-48B3-430B-8BE2-61EC3F207B81}" srcOrd="1" destOrd="0" presId="urn:microsoft.com/office/officeart/2018/2/layout/IconVerticalSolidList"/>
    <dgm:cxn modelId="{FC5BD638-F08A-47F9-B783-1127D4191341}" type="presParOf" srcId="{0F1ABC15-79C0-40C7-8C9C-0CC54052D7B3}" destId="{8EE4603F-EB2B-4057-9A28-370A1F4D3C26}" srcOrd="2" destOrd="0" presId="urn:microsoft.com/office/officeart/2018/2/layout/IconVerticalSolidList"/>
    <dgm:cxn modelId="{283F1C7E-5323-4E2C-AAE0-4846C7BC6065}" type="presParOf" srcId="{0F1ABC15-79C0-40C7-8C9C-0CC54052D7B3}" destId="{82763CD5-D295-402B-8B05-C8DDC8DD6359}" srcOrd="3" destOrd="0" presId="urn:microsoft.com/office/officeart/2018/2/layout/IconVerticalSolidList"/>
    <dgm:cxn modelId="{9690C45B-8F0C-4826-A513-EC647632EBEF}" type="presParOf" srcId="{8D9E08F2-D2D5-4718-A51C-11B79A0E5914}" destId="{007ABB69-AE1B-4A75-AB33-43250B62D6EB}" srcOrd="1" destOrd="0" presId="urn:microsoft.com/office/officeart/2018/2/layout/IconVerticalSolidList"/>
    <dgm:cxn modelId="{E78C72AB-EDF4-4F3C-B675-597516844FB3}" type="presParOf" srcId="{8D9E08F2-D2D5-4718-A51C-11B79A0E5914}" destId="{285D7AA5-F2B8-4290-96DA-FCA716B59C35}" srcOrd="2" destOrd="0" presId="urn:microsoft.com/office/officeart/2018/2/layout/IconVerticalSolidList"/>
    <dgm:cxn modelId="{B8BA4252-0F2D-4113-AEF4-15A0FCD76893}" type="presParOf" srcId="{285D7AA5-F2B8-4290-96DA-FCA716B59C35}" destId="{9D6D02CB-3492-4DF6-8E9C-427320B6E581}" srcOrd="0" destOrd="0" presId="urn:microsoft.com/office/officeart/2018/2/layout/IconVerticalSolidList"/>
    <dgm:cxn modelId="{C825C168-1005-4858-AC59-3AB5D7075CD6}" type="presParOf" srcId="{285D7AA5-F2B8-4290-96DA-FCA716B59C35}" destId="{CBBDD5C5-63D0-44C0-A179-CCF3B3550A31}" srcOrd="1" destOrd="0" presId="urn:microsoft.com/office/officeart/2018/2/layout/IconVerticalSolidList"/>
    <dgm:cxn modelId="{B5D49106-A2BC-402B-B3A5-220B05B317BD}" type="presParOf" srcId="{285D7AA5-F2B8-4290-96DA-FCA716B59C35}" destId="{92DC285A-4F18-4E81-9BC0-FFB05E01F131}" srcOrd="2" destOrd="0" presId="urn:microsoft.com/office/officeart/2018/2/layout/IconVerticalSolidList"/>
    <dgm:cxn modelId="{2EF1E88E-76F0-4AA1-8F20-490B05191485}" type="presParOf" srcId="{285D7AA5-F2B8-4290-96DA-FCA716B59C35}" destId="{1988AF83-B41F-4B6E-83BB-248E758AB6C8}" srcOrd="3" destOrd="0" presId="urn:microsoft.com/office/officeart/2018/2/layout/IconVerticalSolidList"/>
    <dgm:cxn modelId="{8C3E8443-7ACE-455C-BA6F-A099640EB853}" type="presParOf" srcId="{8D9E08F2-D2D5-4718-A51C-11B79A0E5914}" destId="{29F4BE5F-0BBC-48B6-8031-59EF393E53EB}" srcOrd="3" destOrd="0" presId="urn:microsoft.com/office/officeart/2018/2/layout/IconVerticalSolidList"/>
    <dgm:cxn modelId="{2B8B4661-AE68-4C52-B4D7-0C41C20DE2F5}" type="presParOf" srcId="{8D9E08F2-D2D5-4718-A51C-11B79A0E5914}" destId="{E8DDBE9D-09C6-490D-AF64-1647BD41C3E8}" srcOrd="4" destOrd="0" presId="urn:microsoft.com/office/officeart/2018/2/layout/IconVerticalSolidList"/>
    <dgm:cxn modelId="{D9EDCAB4-D236-4E6E-BA91-D625F9ABC36D}" type="presParOf" srcId="{E8DDBE9D-09C6-490D-AF64-1647BD41C3E8}" destId="{D7EE4998-767F-4BCA-BDEC-212149C80239}" srcOrd="0" destOrd="0" presId="urn:microsoft.com/office/officeart/2018/2/layout/IconVerticalSolidList"/>
    <dgm:cxn modelId="{8CDBE5CE-5FB0-4AB0-A172-10F4C6E875EE}" type="presParOf" srcId="{E8DDBE9D-09C6-490D-AF64-1647BD41C3E8}" destId="{8E3B2626-AC87-472F-B326-EB8CE8EF360B}" srcOrd="1" destOrd="0" presId="urn:microsoft.com/office/officeart/2018/2/layout/IconVerticalSolidList"/>
    <dgm:cxn modelId="{45E94C62-16FD-42B1-B315-26CC06331948}" type="presParOf" srcId="{E8DDBE9D-09C6-490D-AF64-1647BD41C3E8}" destId="{B41C9410-CFFB-4577-90D6-1466550E869E}" srcOrd="2" destOrd="0" presId="urn:microsoft.com/office/officeart/2018/2/layout/IconVerticalSolidList"/>
    <dgm:cxn modelId="{1DAA0D20-CFF5-4006-86EE-A01E66DB351D}" type="presParOf" srcId="{E8DDBE9D-09C6-490D-AF64-1647BD41C3E8}" destId="{49D9D3AF-2570-4A0E-BD14-45B4196E80B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B92F6E-F7FF-47C5-9CED-75B5B3F6628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660B1CE-630E-47AD-8F62-21BD5474F0AF}">
      <dgm:prSet/>
      <dgm:spPr/>
      <dgm:t>
        <a:bodyPr/>
        <a:lstStyle/>
        <a:p>
          <a:pPr>
            <a:lnSpc>
              <a:spcPct val="100000"/>
            </a:lnSpc>
          </a:pPr>
          <a:r>
            <a:rPr lang="en-US" dirty="0"/>
            <a:t>Reference planograms and layout data are loaded into the system.</a:t>
          </a:r>
        </a:p>
      </dgm:t>
    </dgm:pt>
    <dgm:pt modelId="{961110EE-A838-4740-8784-CC340A042F81}" type="parTrans" cxnId="{A5166878-A166-40D2-835E-A09C7F28F66F}">
      <dgm:prSet/>
      <dgm:spPr/>
      <dgm:t>
        <a:bodyPr/>
        <a:lstStyle/>
        <a:p>
          <a:endParaRPr lang="en-US"/>
        </a:p>
      </dgm:t>
    </dgm:pt>
    <dgm:pt modelId="{BE430635-68B0-4ADF-B44A-2ECD8D656C41}" type="sibTrans" cxnId="{A5166878-A166-40D2-835E-A09C7F28F66F}">
      <dgm:prSet/>
      <dgm:spPr/>
      <dgm:t>
        <a:bodyPr/>
        <a:lstStyle/>
        <a:p>
          <a:endParaRPr lang="en-US"/>
        </a:p>
      </dgm:t>
    </dgm:pt>
    <dgm:pt modelId="{60C39E25-D81F-4019-8519-9E4FB4CD6720}">
      <dgm:prSet/>
      <dgm:spPr/>
      <dgm:t>
        <a:bodyPr/>
        <a:lstStyle/>
        <a:p>
          <a:pPr>
            <a:lnSpc>
              <a:spcPct val="100000"/>
            </a:lnSpc>
          </a:pPr>
          <a:r>
            <a:rPr lang="en-US" dirty="0"/>
            <a:t>AI analyzes incoming shelf images to identify zones and compare expected vs actual.</a:t>
          </a:r>
        </a:p>
      </dgm:t>
    </dgm:pt>
    <dgm:pt modelId="{47E17BBB-D057-4E00-B90A-A8166296E7E3}" type="parTrans" cxnId="{44432CBE-E871-4215-8E62-F96B33D7C1DE}">
      <dgm:prSet/>
      <dgm:spPr/>
      <dgm:t>
        <a:bodyPr/>
        <a:lstStyle/>
        <a:p>
          <a:endParaRPr lang="en-US"/>
        </a:p>
      </dgm:t>
    </dgm:pt>
    <dgm:pt modelId="{E70E345A-5CA0-4E89-A0AD-1FF85A6EBEC5}" type="sibTrans" cxnId="{44432CBE-E871-4215-8E62-F96B33D7C1DE}">
      <dgm:prSet/>
      <dgm:spPr/>
      <dgm:t>
        <a:bodyPr/>
        <a:lstStyle/>
        <a:p>
          <a:endParaRPr lang="en-US"/>
        </a:p>
      </dgm:t>
    </dgm:pt>
    <dgm:pt modelId="{54C54F14-1C62-4976-B777-EBD45624062F}">
      <dgm:prSet/>
      <dgm:spPr/>
      <dgm:t>
        <a:bodyPr/>
        <a:lstStyle/>
        <a:p>
          <a:pPr>
            <a:lnSpc>
              <a:spcPct val="100000"/>
            </a:lnSpc>
          </a:pPr>
          <a:r>
            <a:rPr lang="en-US" dirty="0"/>
            <a:t>Alerts sent for out-of-stock or misplaced items.</a:t>
          </a:r>
        </a:p>
      </dgm:t>
    </dgm:pt>
    <dgm:pt modelId="{CE752195-3FB6-437F-95BE-C4F798012647}" type="parTrans" cxnId="{360FE43A-EF3A-4530-8C70-DB6DF49A3FC8}">
      <dgm:prSet/>
      <dgm:spPr/>
      <dgm:t>
        <a:bodyPr/>
        <a:lstStyle/>
        <a:p>
          <a:endParaRPr lang="en-US"/>
        </a:p>
      </dgm:t>
    </dgm:pt>
    <dgm:pt modelId="{78C0B64F-43AC-4A5C-832B-53B1B68C1FB3}" type="sibTrans" cxnId="{360FE43A-EF3A-4530-8C70-DB6DF49A3FC8}">
      <dgm:prSet/>
      <dgm:spPr/>
      <dgm:t>
        <a:bodyPr/>
        <a:lstStyle/>
        <a:p>
          <a:endParaRPr lang="en-US"/>
        </a:p>
      </dgm:t>
    </dgm:pt>
    <dgm:pt modelId="{D4E2922F-23E7-4F98-BEF4-0360D619DBC0}" type="pres">
      <dgm:prSet presAssocID="{D7B92F6E-F7FF-47C5-9CED-75B5B3F66282}" presName="root" presStyleCnt="0">
        <dgm:presLayoutVars>
          <dgm:dir/>
          <dgm:resizeHandles val="exact"/>
        </dgm:presLayoutVars>
      </dgm:prSet>
      <dgm:spPr/>
    </dgm:pt>
    <dgm:pt modelId="{9EC27B3C-34D1-4FD1-9240-80B1C3FD1498}" type="pres">
      <dgm:prSet presAssocID="{6660B1CE-630E-47AD-8F62-21BD5474F0AF}" presName="compNode" presStyleCnt="0"/>
      <dgm:spPr/>
    </dgm:pt>
    <dgm:pt modelId="{842894A3-7800-47D4-885D-7ACA5156F5C1}" type="pres">
      <dgm:prSet presAssocID="{6660B1CE-630E-47AD-8F62-21BD5474F0AF}" presName="bgRect" presStyleLbl="bgShp" presStyleIdx="0" presStyleCnt="3"/>
      <dgm:spPr/>
    </dgm:pt>
    <dgm:pt modelId="{E9B0AE6D-B8C6-4C33-A8F4-C0DF2FAEA982}" type="pres">
      <dgm:prSet presAssocID="{6660B1CE-630E-47AD-8F62-21BD5474F0A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C82637B5-4D2C-4B4B-80E0-5C331CC22E9D}" type="pres">
      <dgm:prSet presAssocID="{6660B1CE-630E-47AD-8F62-21BD5474F0AF}" presName="spaceRect" presStyleCnt="0"/>
      <dgm:spPr/>
    </dgm:pt>
    <dgm:pt modelId="{1FBD4294-52C7-43DF-B01F-A46355053C21}" type="pres">
      <dgm:prSet presAssocID="{6660B1CE-630E-47AD-8F62-21BD5474F0AF}" presName="parTx" presStyleLbl="revTx" presStyleIdx="0" presStyleCnt="3">
        <dgm:presLayoutVars>
          <dgm:chMax val="0"/>
          <dgm:chPref val="0"/>
        </dgm:presLayoutVars>
      </dgm:prSet>
      <dgm:spPr/>
    </dgm:pt>
    <dgm:pt modelId="{DEA84DC3-0E4F-4BB4-ADE6-3DDCDE7BC2BA}" type="pres">
      <dgm:prSet presAssocID="{BE430635-68B0-4ADF-B44A-2ECD8D656C41}" presName="sibTrans" presStyleCnt="0"/>
      <dgm:spPr/>
    </dgm:pt>
    <dgm:pt modelId="{E6CED16E-DA19-49FC-BDC2-5FD2BE184D7D}" type="pres">
      <dgm:prSet presAssocID="{60C39E25-D81F-4019-8519-9E4FB4CD6720}" presName="compNode" presStyleCnt="0"/>
      <dgm:spPr/>
    </dgm:pt>
    <dgm:pt modelId="{20E56E08-564D-41E3-AB49-4EB8FC426038}" type="pres">
      <dgm:prSet presAssocID="{60C39E25-D81F-4019-8519-9E4FB4CD6720}" presName="bgRect" presStyleLbl="bgShp" presStyleIdx="1" presStyleCnt="3"/>
      <dgm:spPr/>
    </dgm:pt>
    <dgm:pt modelId="{8B98C7B2-1A56-4BCA-A718-844A0D0786A8}" type="pres">
      <dgm:prSet presAssocID="{60C39E25-D81F-4019-8519-9E4FB4CD67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73273572-5124-4642-BCB1-C9BA72EF6C09}" type="pres">
      <dgm:prSet presAssocID="{60C39E25-D81F-4019-8519-9E4FB4CD6720}" presName="spaceRect" presStyleCnt="0"/>
      <dgm:spPr/>
    </dgm:pt>
    <dgm:pt modelId="{F2C02F77-EDF0-40C4-BEA6-4FCC11D083E1}" type="pres">
      <dgm:prSet presAssocID="{60C39E25-D81F-4019-8519-9E4FB4CD6720}" presName="parTx" presStyleLbl="revTx" presStyleIdx="1" presStyleCnt="3">
        <dgm:presLayoutVars>
          <dgm:chMax val="0"/>
          <dgm:chPref val="0"/>
        </dgm:presLayoutVars>
      </dgm:prSet>
      <dgm:spPr/>
    </dgm:pt>
    <dgm:pt modelId="{A9972CAD-5F9D-4C3F-9497-4A25C11E4EC4}" type="pres">
      <dgm:prSet presAssocID="{E70E345A-5CA0-4E89-A0AD-1FF85A6EBEC5}" presName="sibTrans" presStyleCnt="0"/>
      <dgm:spPr/>
    </dgm:pt>
    <dgm:pt modelId="{6C452DC0-B861-456E-9168-BD99700DA687}" type="pres">
      <dgm:prSet presAssocID="{54C54F14-1C62-4976-B777-EBD45624062F}" presName="compNode" presStyleCnt="0"/>
      <dgm:spPr/>
    </dgm:pt>
    <dgm:pt modelId="{15AB3AB5-11D9-49C4-ABE5-53F7089DB734}" type="pres">
      <dgm:prSet presAssocID="{54C54F14-1C62-4976-B777-EBD45624062F}" presName="bgRect" presStyleLbl="bgShp" presStyleIdx="2" presStyleCnt="3"/>
      <dgm:spPr/>
    </dgm:pt>
    <dgm:pt modelId="{B58ECA87-7944-4BA2-98E9-182D6BF26E74}" type="pres">
      <dgm:prSet presAssocID="{54C54F14-1C62-4976-B777-EBD4562406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code"/>
        </a:ext>
      </dgm:extLst>
    </dgm:pt>
    <dgm:pt modelId="{9012EDDC-AEAD-4384-B3A6-921245299D45}" type="pres">
      <dgm:prSet presAssocID="{54C54F14-1C62-4976-B777-EBD45624062F}" presName="spaceRect" presStyleCnt="0"/>
      <dgm:spPr/>
    </dgm:pt>
    <dgm:pt modelId="{CB62FEF8-A67F-4456-9365-681636B2E5F5}" type="pres">
      <dgm:prSet presAssocID="{54C54F14-1C62-4976-B777-EBD45624062F}" presName="parTx" presStyleLbl="revTx" presStyleIdx="2" presStyleCnt="3">
        <dgm:presLayoutVars>
          <dgm:chMax val="0"/>
          <dgm:chPref val="0"/>
        </dgm:presLayoutVars>
      </dgm:prSet>
      <dgm:spPr/>
    </dgm:pt>
  </dgm:ptLst>
  <dgm:cxnLst>
    <dgm:cxn modelId="{DDC6222D-3FA2-4CFD-B42A-960DCC900DFA}" type="presOf" srcId="{54C54F14-1C62-4976-B777-EBD45624062F}" destId="{CB62FEF8-A67F-4456-9365-681636B2E5F5}" srcOrd="0" destOrd="0" presId="urn:microsoft.com/office/officeart/2018/2/layout/IconVerticalSolidList"/>
    <dgm:cxn modelId="{360FE43A-EF3A-4530-8C70-DB6DF49A3FC8}" srcId="{D7B92F6E-F7FF-47C5-9CED-75B5B3F66282}" destId="{54C54F14-1C62-4976-B777-EBD45624062F}" srcOrd="2" destOrd="0" parTransId="{CE752195-3FB6-437F-95BE-C4F798012647}" sibTransId="{78C0B64F-43AC-4A5C-832B-53B1B68C1FB3}"/>
    <dgm:cxn modelId="{026C0F6C-CD20-4CE0-87FD-AF168C5DAAFA}" type="presOf" srcId="{D7B92F6E-F7FF-47C5-9CED-75B5B3F66282}" destId="{D4E2922F-23E7-4F98-BEF4-0360D619DBC0}" srcOrd="0" destOrd="0" presId="urn:microsoft.com/office/officeart/2018/2/layout/IconVerticalSolidList"/>
    <dgm:cxn modelId="{A5166878-A166-40D2-835E-A09C7F28F66F}" srcId="{D7B92F6E-F7FF-47C5-9CED-75B5B3F66282}" destId="{6660B1CE-630E-47AD-8F62-21BD5474F0AF}" srcOrd="0" destOrd="0" parTransId="{961110EE-A838-4740-8784-CC340A042F81}" sibTransId="{BE430635-68B0-4ADF-B44A-2ECD8D656C41}"/>
    <dgm:cxn modelId="{38566DA3-7465-426C-8932-111FEBC8AA6B}" type="presOf" srcId="{60C39E25-D81F-4019-8519-9E4FB4CD6720}" destId="{F2C02F77-EDF0-40C4-BEA6-4FCC11D083E1}" srcOrd="0" destOrd="0" presId="urn:microsoft.com/office/officeart/2018/2/layout/IconVerticalSolidList"/>
    <dgm:cxn modelId="{44432CBE-E871-4215-8E62-F96B33D7C1DE}" srcId="{D7B92F6E-F7FF-47C5-9CED-75B5B3F66282}" destId="{60C39E25-D81F-4019-8519-9E4FB4CD6720}" srcOrd="1" destOrd="0" parTransId="{47E17BBB-D057-4E00-B90A-A8166296E7E3}" sibTransId="{E70E345A-5CA0-4E89-A0AD-1FF85A6EBEC5}"/>
    <dgm:cxn modelId="{B4C933C0-8710-46C7-A9A1-19EE2CEBCF66}" type="presOf" srcId="{6660B1CE-630E-47AD-8F62-21BD5474F0AF}" destId="{1FBD4294-52C7-43DF-B01F-A46355053C21}" srcOrd="0" destOrd="0" presId="urn:microsoft.com/office/officeart/2018/2/layout/IconVerticalSolidList"/>
    <dgm:cxn modelId="{6FAB2B6A-2D91-4CC3-B488-5744DEA26FC2}" type="presParOf" srcId="{D4E2922F-23E7-4F98-BEF4-0360D619DBC0}" destId="{9EC27B3C-34D1-4FD1-9240-80B1C3FD1498}" srcOrd="0" destOrd="0" presId="urn:microsoft.com/office/officeart/2018/2/layout/IconVerticalSolidList"/>
    <dgm:cxn modelId="{DD3E2818-EB3C-4B5A-B40C-51F364B3D43A}" type="presParOf" srcId="{9EC27B3C-34D1-4FD1-9240-80B1C3FD1498}" destId="{842894A3-7800-47D4-885D-7ACA5156F5C1}" srcOrd="0" destOrd="0" presId="urn:microsoft.com/office/officeart/2018/2/layout/IconVerticalSolidList"/>
    <dgm:cxn modelId="{140027D1-E9F4-4213-9C98-5BD2A02542A0}" type="presParOf" srcId="{9EC27B3C-34D1-4FD1-9240-80B1C3FD1498}" destId="{E9B0AE6D-B8C6-4C33-A8F4-C0DF2FAEA982}" srcOrd="1" destOrd="0" presId="urn:microsoft.com/office/officeart/2018/2/layout/IconVerticalSolidList"/>
    <dgm:cxn modelId="{B5CD63B0-8081-4691-A0C1-EF5D6219E446}" type="presParOf" srcId="{9EC27B3C-34D1-4FD1-9240-80B1C3FD1498}" destId="{C82637B5-4D2C-4B4B-80E0-5C331CC22E9D}" srcOrd="2" destOrd="0" presId="urn:microsoft.com/office/officeart/2018/2/layout/IconVerticalSolidList"/>
    <dgm:cxn modelId="{196A2661-3C5C-4899-9F2A-DF4AA8903071}" type="presParOf" srcId="{9EC27B3C-34D1-4FD1-9240-80B1C3FD1498}" destId="{1FBD4294-52C7-43DF-B01F-A46355053C21}" srcOrd="3" destOrd="0" presId="urn:microsoft.com/office/officeart/2018/2/layout/IconVerticalSolidList"/>
    <dgm:cxn modelId="{2CAB6F9B-2B71-4B56-BBDA-13CC17267397}" type="presParOf" srcId="{D4E2922F-23E7-4F98-BEF4-0360D619DBC0}" destId="{DEA84DC3-0E4F-4BB4-ADE6-3DDCDE7BC2BA}" srcOrd="1" destOrd="0" presId="urn:microsoft.com/office/officeart/2018/2/layout/IconVerticalSolidList"/>
    <dgm:cxn modelId="{DB079B9B-2508-4879-A3B2-553C419B7B26}" type="presParOf" srcId="{D4E2922F-23E7-4F98-BEF4-0360D619DBC0}" destId="{E6CED16E-DA19-49FC-BDC2-5FD2BE184D7D}" srcOrd="2" destOrd="0" presId="urn:microsoft.com/office/officeart/2018/2/layout/IconVerticalSolidList"/>
    <dgm:cxn modelId="{79DF5E94-2C60-4BA0-A366-25BC946112DF}" type="presParOf" srcId="{E6CED16E-DA19-49FC-BDC2-5FD2BE184D7D}" destId="{20E56E08-564D-41E3-AB49-4EB8FC426038}" srcOrd="0" destOrd="0" presId="urn:microsoft.com/office/officeart/2018/2/layout/IconVerticalSolidList"/>
    <dgm:cxn modelId="{CB037349-0265-42EB-9080-DFB7BE4AE322}" type="presParOf" srcId="{E6CED16E-DA19-49FC-BDC2-5FD2BE184D7D}" destId="{8B98C7B2-1A56-4BCA-A718-844A0D0786A8}" srcOrd="1" destOrd="0" presId="urn:microsoft.com/office/officeart/2018/2/layout/IconVerticalSolidList"/>
    <dgm:cxn modelId="{DCC1546A-73E9-40C4-966D-BF85F17053A1}" type="presParOf" srcId="{E6CED16E-DA19-49FC-BDC2-5FD2BE184D7D}" destId="{73273572-5124-4642-BCB1-C9BA72EF6C09}" srcOrd="2" destOrd="0" presId="urn:microsoft.com/office/officeart/2018/2/layout/IconVerticalSolidList"/>
    <dgm:cxn modelId="{5FF696D4-5824-466B-859F-780DAB8B2F31}" type="presParOf" srcId="{E6CED16E-DA19-49FC-BDC2-5FD2BE184D7D}" destId="{F2C02F77-EDF0-40C4-BEA6-4FCC11D083E1}" srcOrd="3" destOrd="0" presId="urn:microsoft.com/office/officeart/2018/2/layout/IconVerticalSolidList"/>
    <dgm:cxn modelId="{C7484353-101A-4C77-BA5A-A5613D16052E}" type="presParOf" srcId="{D4E2922F-23E7-4F98-BEF4-0360D619DBC0}" destId="{A9972CAD-5F9D-4C3F-9497-4A25C11E4EC4}" srcOrd="3" destOrd="0" presId="urn:microsoft.com/office/officeart/2018/2/layout/IconVerticalSolidList"/>
    <dgm:cxn modelId="{76CB498D-B804-4D8D-BF70-F43CF64FCCCC}" type="presParOf" srcId="{D4E2922F-23E7-4F98-BEF4-0360D619DBC0}" destId="{6C452DC0-B861-456E-9168-BD99700DA687}" srcOrd="4" destOrd="0" presId="urn:microsoft.com/office/officeart/2018/2/layout/IconVerticalSolidList"/>
    <dgm:cxn modelId="{ADC21B8E-72BE-403F-AF02-DE02A2FF5617}" type="presParOf" srcId="{6C452DC0-B861-456E-9168-BD99700DA687}" destId="{15AB3AB5-11D9-49C4-ABE5-53F7089DB734}" srcOrd="0" destOrd="0" presId="urn:microsoft.com/office/officeart/2018/2/layout/IconVerticalSolidList"/>
    <dgm:cxn modelId="{5A995CA8-5FA9-4848-A254-7ED3952873D1}" type="presParOf" srcId="{6C452DC0-B861-456E-9168-BD99700DA687}" destId="{B58ECA87-7944-4BA2-98E9-182D6BF26E74}" srcOrd="1" destOrd="0" presId="urn:microsoft.com/office/officeart/2018/2/layout/IconVerticalSolidList"/>
    <dgm:cxn modelId="{F0A414DE-E721-4ADF-86FA-E266ABB0CF99}" type="presParOf" srcId="{6C452DC0-B861-456E-9168-BD99700DA687}" destId="{9012EDDC-AEAD-4384-B3A6-921245299D45}" srcOrd="2" destOrd="0" presId="urn:microsoft.com/office/officeart/2018/2/layout/IconVerticalSolidList"/>
    <dgm:cxn modelId="{07725B1D-5CF9-448C-968C-B38213DC4359}" type="presParOf" srcId="{6C452DC0-B861-456E-9168-BD99700DA687}" destId="{CB62FEF8-A67F-4456-9365-681636B2E5F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228CD0-C089-4743-B131-7AC5BAD03365}"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992FDE7E-9FF9-4079-BDF5-D62FBF5F83D6}">
      <dgm:prSet/>
      <dgm:spPr/>
      <dgm:t>
        <a:bodyPr/>
        <a:lstStyle/>
        <a:p>
          <a:r>
            <a:rPr lang="en-US"/>
            <a:t>Planogram Reference Builder: Link planogram images with tabular definitions.</a:t>
          </a:r>
        </a:p>
      </dgm:t>
    </dgm:pt>
    <dgm:pt modelId="{CBEF6DE2-B4FF-43BE-9DAB-2177BD636E7A}" type="parTrans" cxnId="{38310A84-7B1F-4BD9-A9A1-FB68F3609D0E}">
      <dgm:prSet/>
      <dgm:spPr/>
      <dgm:t>
        <a:bodyPr/>
        <a:lstStyle/>
        <a:p>
          <a:endParaRPr lang="en-US"/>
        </a:p>
      </dgm:t>
    </dgm:pt>
    <dgm:pt modelId="{22D20347-3310-4BAC-B13D-F7204271E557}" type="sibTrans" cxnId="{38310A84-7B1F-4BD9-A9A1-FB68F3609D0E}">
      <dgm:prSet/>
      <dgm:spPr/>
      <dgm:t>
        <a:bodyPr/>
        <a:lstStyle/>
        <a:p>
          <a:endParaRPr lang="en-US"/>
        </a:p>
      </dgm:t>
    </dgm:pt>
    <dgm:pt modelId="{FB3578C8-614C-44F5-A739-61BBDE5DED0C}">
      <dgm:prSet/>
      <dgm:spPr/>
      <dgm:t>
        <a:bodyPr/>
        <a:lstStyle/>
        <a:p>
          <a:r>
            <a:rPr lang="en-US"/>
            <a:t>Section Classifier: Identify shelf zones from input images.</a:t>
          </a:r>
        </a:p>
      </dgm:t>
    </dgm:pt>
    <dgm:pt modelId="{B860543B-3961-4BE3-BE1A-A586A5E18CB7}" type="parTrans" cxnId="{204016FC-261F-491A-A072-5759FFD26ACD}">
      <dgm:prSet/>
      <dgm:spPr/>
      <dgm:t>
        <a:bodyPr/>
        <a:lstStyle/>
        <a:p>
          <a:endParaRPr lang="en-US"/>
        </a:p>
      </dgm:t>
    </dgm:pt>
    <dgm:pt modelId="{3D26A251-0135-49A0-A408-973D4CD74751}" type="sibTrans" cxnId="{204016FC-261F-491A-A072-5759FFD26ACD}">
      <dgm:prSet/>
      <dgm:spPr/>
      <dgm:t>
        <a:bodyPr/>
        <a:lstStyle/>
        <a:p>
          <a:endParaRPr lang="en-US"/>
        </a:p>
      </dgm:t>
    </dgm:pt>
    <dgm:pt modelId="{A5181315-00DB-4F83-A448-54C1B309DF9D}">
      <dgm:prSet/>
      <dgm:spPr/>
      <dgm:t>
        <a:bodyPr/>
        <a:lstStyle/>
        <a:p>
          <a:r>
            <a:rPr lang="en-US"/>
            <a:t>Out-of-Stock Detector: Flag missing or misplaced products.</a:t>
          </a:r>
        </a:p>
      </dgm:t>
    </dgm:pt>
    <dgm:pt modelId="{4B1269EC-A624-4A2B-81C1-042110DFA1BE}" type="parTrans" cxnId="{5BBDE205-4A49-4949-97E3-7EFBD0435D25}">
      <dgm:prSet/>
      <dgm:spPr/>
      <dgm:t>
        <a:bodyPr/>
        <a:lstStyle/>
        <a:p>
          <a:endParaRPr lang="en-US"/>
        </a:p>
      </dgm:t>
    </dgm:pt>
    <dgm:pt modelId="{127F4E5D-4A74-4542-B244-717B33BF0CE7}" type="sibTrans" cxnId="{5BBDE205-4A49-4949-97E3-7EFBD0435D25}">
      <dgm:prSet/>
      <dgm:spPr/>
      <dgm:t>
        <a:bodyPr/>
        <a:lstStyle/>
        <a:p>
          <a:endParaRPr lang="en-US"/>
        </a:p>
      </dgm:t>
    </dgm:pt>
    <dgm:pt modelId="{DDC245BB-FD3A-424E-B386-AF6E71AB0517}">
      <dgm:prSet/>
      <dgm:spPr/>
      <dgm:t>
        <a:bodyPr/>
        <a:lstStyle/>
        <a:p>
          <a:r>
            <a:rPr lang="en-US"/>
            <a:t>Simple report/dashboard preview.</a:t>
          </a:r>
        </a:p>
      </dgm:t>
    </dgm:pt>
    <dgm:pt modelId="{E522E9BF-18A8-4A85-8340-2F5C84869F4C}" type="parTrans" cxnId="{F048DAB3-E0A6-4850-B10F-D81AEA435537}">
      <dgm:prSet/>
      <dgm:spPr/>
      <dgm:t>
        <a:bodyPr/>
        <a:lstStyle/>
        <a:p>
          <a:endParaRPr lang="en-US"/>
        </a:p>
      </dgm:t>
    </dgm:pt>
    <dgm:pt modelId="{EADD136A-9BEC-4613-A43A-7DC6ECFD1975}" type="sibTrans" cxnId="{F048DAB3-E0A6-4850-B10F-D81AEA435537}">
      <dgm:prSet/>
      <dgm:spPr/>
      <dgm:t>
        <a:bodyPr/>
        <a:lstStyle/>
        <a:p>
          <a:endParaRPr lang="en-US"/>
        </a:p>
      </dgm:t>
    </dgm:pt>
    <dgm:pt modelId="{14F5E454-AB20-4945-92CB-B7C88C587E51}" type="pres">
      <dgm:prSet presAssocID="{EF228CD0-C089-4743-B131-7AC5BAD03365}" presName="matrix" presStyleCnt="0">
        <dgm:presLayoutVars>
          <dgm:chMax val="1"/>
          <dgm:dir/>
          <dgm:resizeHandles val="exact"/>
        </dgm:presLayoutVars>
      </dgm:prSet>
      <dgm:spPr/>
    </dgm:pt>
    <dgm:pt modelId="{9BEF3B80-71AD-48ED-82F3-C8DA12F20678}" type="pres">
      <dgm:prSet presAssocID="{EF228CD0-C089-4743-B131-7AC5BAD03365}" presName="diamond" presStyleLbl="bgShp" presStyleIdx="0" presStyleCnt="1"/>
      <dgm:spPr/>
    </dgm:pt>
    <dgm:pt modelId="{59E4E5B7-9AF5-483B-83B8-06A529E407DB}" type="pres">
      <dgm:prSet presAssocID="{EF228CD0-C089-4743-B131-7AC5BAD03365}" presName="quad1" presStyleLbl="node1" presStyleIdx="0" presStyleCnt="4">
        <dgm:presLayoutVars>
          <dgm:chMax val="0"/>
          <dgm:chPref val="0"/>
          <dgm:bulletEnabled val="1"/>
        </dgm:presLayoutVars>
      </dgm:prSet>
      <dgm:spPr/>
    </dgm:pt>
    <dgm:pt modelId="{755FE1D7-80F5-4B7E-8E2B-58ECC3DEC59F}" type="pres">
      <dgm:prSet presAssocID="{EF228CD0-C089-4743-B131-7AC5BAD03365}" presName="quad2" presStyleLbl="node1" presStyleIdx="1" presStyleCnt="4">
        <dgm:presLayoutVars>
          <dgm:chMax val="0"/>
          <dgm:chPref val="0"/>
          <dgm:bulletEnabled val="1"/>
        </dgm:presLayoutVars>
      </dgm:prSet>
      <dgm:spPr/>
    </dgm:pt>
    <dgm:pt modelId="{2A3CD967-B389-40E6-87B6-38C8E311717A}" type="pres">
      <dgm:prSet presAssocID="{EF228CD0-C089-4743-B131-7AC5BAD03365}" presName="quad3" presStyleLbl="node1" presStyleIdx="2" presStyleCnt="4">
        <dgm:presLayoutVars>
          <dgm:chMax val="0"/>
          <dgm:chPref val="0"/>
          <dgm:bulletEnabled val="1"/>
        </dgm:presLayoutVars>
      </dgm:prSet>
      <dgm:spPr/>
    </dgm:pt>
    <dgm:pt modelId="{4ADF405B-A61C-41E6-9A80-EDA2AABAD811}" type="pres">
      <dgm:prSet presAssocID="{EF228CD0-C089-4743-B131-7AC5BAD03365}" presName="quad4" presStyleLbl="node1" presStyleIdx="3" presStyleCnt="4">
        <dgm:presLayoutVars>
          <dgm:chMax val="0"/>
          <dgm:chPref val="0"/>
          <dgm:bulletEnabled val="1"/>
        </dgm:presLayoutVars>
      </dgm:prSet>
      <dgm:spPr/>
    </dgm:pt>
  </dgm:ptLst>
  <dgm:cxnLst>
    <dgm:cxn modelId="{5BBDE205-4A49-4949-97E3-7EFBD0435D25}" srcId="{EF228CD0-C089-4743-B131-7AC5BAD03365}" destId="{A5181315-00DB-4F83-A448-54C1B309DF9D}" srcOrd="2" destOrd="0" parTransId="{4B1269EC-A624-4A2B-81C1-042110DFA1BE}" sibTransId="{127F4E5D-4A74-4542-B244-717B33BF0CE7}"/>
    <dgm:cxn modelId="{90649318-F487-4D2B-A4A0-0DD1BD27F91F}" type="presOf" srcId="{EF228CD0-C089-4743-B131-7AC5BAD03365}" destId="{14F5E454-AB20-4945-92CB-B7C88C587E51}" srcOrd="0" destOrd="0" presId="urn:microsoft.com/office/officeart/2005/8/layout/matrix3"/>
    <dgm:cxn modelId="{ED0E1367-26A1-4A89-AE3B-7EE16EEA59B9}" type="presOf" srcId="{992FDE7E-9FF9-4079-BDF5-D62FBF5F83D6}" destId="{59E4E5B7-9AF5-483B-83B8-06A529E407DB}" srcOrd="0" destOrd="0" presId="urn:microsoft.com/office/officeart/2005/8/layout/matrix3"/>
    <dgm:cxn modelId="{38310A84-7B1F-4BD9-A9A1-FB68F3609D0E}" srcId="{EF228CD0-C089-4743-B131-7AC5BAD03365}" destId="{992FDE7E-9FF9-4079-BDF5-D62FBF5F83D6}" srcOrd="0" destOrd="0" parTransId="{CBEF6DE2-B4FF-43BE-9DAB-2177BD636E7A}" sibTransId="{22D20347-3310-4BAC-B13D-F7204271E557}"/>
    <dgm:cxn modelId="{697F8184-2DA4-4972-B65F-B01E0158AFBA}" type="presOf" srcId="{DDC245BB-FD3A-424E-B386-AF6E71AB0517}" destId="{4ADF405B-A61C-41E6-9A80-EDA2AABAD811}" srcOrd="0" destOrd="0" presId="urn:microsoft.com/office/officeart/2005/8/layout/matrix3"/>
    <dgm:cxn modelId="{5E836689-1177-4CDF-8692-88CBA70FAE12}" type="presOf" srcId="{FB3578C8-614C-44F5-A739-61BBDE5DED0C}" destId="{755FE1D7-80F5-4B7E-8E2B-58ECC3DEC59F}" srcOrd="0" destOrd="0" presId="urn:microsoft.com/office/officeart/2005/8/layout/matrix3"/>
    <dgm:cxn modelId="{A16198A3-9FCC-4B02-BCB1-3942FABFF103}" type="presOf" srcId="{A5181315-00DB-4F83-A448-54C1B309DF9D}" destId="{2A3CD967-B389-40E6-87B6-38C8E311717A}" srcOrd="0" destOrd="0" presId="urn:microsoft.com/office/officeart/2005/8/layout/matrix3"/>
    <dgm:cxn modelId="{F048DAB3-E0A6-4850-B10F-D81AEA435537}" srcId="{EF228CD0-C089-4743-B131-7AC5BAD03365}" destId="{DDC245BB-FD3A-424E-B386-AF6E71AB0517}" srcOrd="3" destOrd="0" parTransId="{E522E9BF-18A8-4A85-8340-2F5C84869F4C}" sibTransId="{EADD136A-9BEC-4613-A43A-7DC6ECFD1975}"/>
    <dgm:cxn modelId="{204016FC-261F-491A-A072-5759FFD26ACD}" srcId="{EF228CD0-C089-4743-B131-7AC5BAD03365}" destId="{FB3578C8-614C-44F5-A739-61BBDE5DED0C}" srcOrd="1" destOrd="0" parTransId="{B860543B-3961-4BE3-BE1A-A586A5E18CB7}" sibTransId="{3D26A251-0135-49A0-A408-973D4CD74751}"/>
    <dgm:cxn modelId="{A2C5D1AE-810D-4BCF-937F-A3704DBA31F5}" type="presParOf" srcId="{14F5E454-AB20-4945-92CB-B7C88C587E51}" destId="{9BEF3B80-71AD-48ED-82F3-C8DA12F20678}" srcOrd="0" destOrd="0" presId="urn:microsoft.com/office/officeart/2005/8/layout/matrix3"/>
    <dgm:cxn modelId="{E1DAAAE8-4D84-450D-90FE-5A14A966D088}" type="presParOf" srcId="{14F5E454-AB20-4945-92CB-B7C88C587E51}" destId="{59E4E5B7-9AF5-483B-83B8-06A529E407DB}" srcOrd="1" destOrd="0" presId="urn:microsoft.com/office/officeart/2005/8/layout/matrix3"/>
    <dgm:cxn modelId="{622FCA89-90BA-4869-AC63-2D520455BB58}" type="presParOf" srcId="{14F5E454-AB20-4945-92CB-B7C88C587E51}" destId="{755FE1D7-80F5-4B7E-8E2B-58ECC3DEC59F}" srcOrd="2" destOrd="0" presId="urn:microsoft.com/office/officeart/2005/8/layout/matrix3"/>
    <dgm:cxn modelId="{3F6F0518-24D3-4B19-BC34-5308AE7F93A2}" type="presParOf" srcId="{14F5E454-AB20-4945-92CB-B7C88C587E51}" destId="{2A3CD967-B389-40E6-87B6-38C8E311717A}" srcOrd="3" destOrd="0" presId="urn:microsoft.com/office/officeart/2005/8/layout/matrix3"/>
    <dgm:cxn modelId="{5BB65716-8BC0-45D3-8A29-2ADCDBDDF70A}" type="presParOf" srcId="{14F5E454-AB20-4945-92CB-B7C88C587E51}" destId="{4ADF405B-A61C-41E6-9A80-EDA2AABAD811}"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20F52E-1707-403C-8F5A-9919F495290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CC79F33-8442-4DB5-AC4D-8EBD4B842AA8}">
      <dgm:prSet/>
      <dgm:spPr/>
      <dgm:t>
        <a:bodyPr/>
        <a:lstStyle/>
        <a:p>
          <a:pPr>
            <a:lnSpc>
              <a:spcPct val="100000"/>
            </a:lnSpc>
          </a:pPr>
          <a:r>
            <a:rPr lang="en-US" dirty="0"/>
            <a:t>CV/ML: OpenCV, YOLOv8, Detectron2, Grounding DINO (TBD).</a:t>
          </a:r>
        </a:p>
      </dgm:t>
    </dgm:pt>
    <dgm:pt modelId="{F1A030C2-31B2-44CF-97A7-397EFB28E7D8}" type="parTrans" cxnId="{BA14C225-FACE-4361-9B1D-6C1F65F1198A}">
      <dgm:prSet/>
      <dgm:spPr/>
      <dgm:t>
        <a:bodyPr/>
        <a:lstStyle/>
        <a:p>
          <a:endParaRPr lang="en-US"/>
        </a:p>
      </dgm:t>
    </dgm:pt>
    <dgm:pt modelId="{1FC65222-868D-4BFF-A496-F6BB5325ADF7}" type="sibTrans" cxnId="{BA14C225-FACE-4361-9B1D-6C1F65F1198A}">
      <dgm:prSet/>
      <dgm:spPr/>
      <dgm:t>
        <a:bodyPr/>
        <a:lstStyle/>
        <a:p>
          <a:endParaRPr lang="en-US"/>
        </a:p>
      </dgm:t>
    </dgm:pt>
    <dgm:pt modelId="{EBE4597F-B7FB-42EF-BFC8-8E3B713B0B36}">
      <dgm:prSet/>
      <dgm:spPr/>
      <dgm:t>
        <a:bodyPr/>
        <a:lstStyle/>
        <a:p>
          <a:pPr>
            <a:lnSpc>
              <a:spcPct val="100000"/>
            </a:lnSpc>
          </a:pPr>
          <a:r>
            <a:rPr lang="en-US" dirty="0"/>
            <a:t>Backend: Python + </a:t>
          </a:r>
          <a:r>
            <a:rPr lang="en-US" dirty="0" err="1"/>
            <a:t>FastAPI</a:t>
          </a:r>
          <a:r>
            <a:rPr lang="en-US" dirty="0"/>
            <a:t> with SQLite or cloud DB.</a:t>
          </a:r>
        </a:p>
      </dgm:t>
    </dgm:pt>
    <dgm:pt modelId="{CD869BFB-8B54-4263-A0F5-793B0C56C76A}" type="parTrans" cxnId="{F17B471E-496A-4C02-A4B2-C7560C87BC3A}">
      <dgm:prSet/>
      <dgm:spPr/>
      <dgm:t>
        <a:bodyPr/>
        <a:lstStyle/>
        <a:p>
          <a:endParaRPr lang="en-US"/>
        </a:p>
      </dgm:t>
    </dgm:pt>
    <dgm:pt modelId="{A3F4EF6A-42E2-4E58-A363-7FBDA9DC2731}" type="sibTrans" cxnId="{F17B471E-496A-4C02-A4B2-C7560C87BC3A}">
      <dgm:prSet/>
      <dgm:spPr/>
      <dgm:t>
        <a:bodyPr/>
        <a:lstStyle/>
        <a:p>
          <a:endParaRPr lang="en-US"/>
        </a:p>
      </dgm:t>
    </dgm:pt>
    <dgm:pt modelId="{84081CCB-316B-474E-92C0-C6A68EE7DB68}">
      <dgm:prSet/>
      <dgm:spPr/>
      <dgm:t>
        <a:bodyPr/>
        <a:lstStyle/>
        <a:p>
          <a:pPr>
            <a:lnSpc>
              <a:spcPct val="100000"/>
            </a:lnSpc>
          </a:pPr>
          <a:r>
            <a:rPr lang="en-US" dirty="0"/>
            <a:t>Frontend: </a:t>
          </a:r>
          <a:r>
            <a:rPr lang="en-US" dirty="0" err="1"/>
            <a:t>Streamlit</a:t>
          </a:r>
          <a:r>
            <a:rPr lang="en-US" dirty="0"/>
            <a:t> or lightweight React dashboard.</a:t>
          </a:r>
        </a:p>
      </dgm:t>
    </dgm:pt>
    <dgm:pt modelId="{6C1DF592-9B67-4659-ADDE-521E64EDF5CF}" type="parTrans" cxnId="{0AE040A7-C7A5-4C8B-89BF-EEBEADEDA06A}">
      <dgm:prSet/>
      <dgm:spPr/>
      <dgm:t>
        <a:bodyPr/>
        <a:lstStyle/>
        <a:p>
          <a:endParaRPr lang="en-US"/>
        </a:p>
      </dgm:t>
    </dgm:pt>
    <dgm:pt modelId="{33D28317-2117-4409-8D5A-44720DE92C1C}" type="sibTrans" cxnId="{0AE040A7-C7A5-4C8B-89BF-EEBEADEDA06A}">
      <dgm:prSet/>
      <dgm:spPr/>
      <dgm:t>
        <a:bodyPr/>
        <a:lstStyle/>
        <a:p>
          <a:endParaRPr lang="en-US"/>
        </a:p>
      </dgm:t>
    </dgm:pt>
    <dgm:pt modelId="{3F36E4EF-50EA-4752-AEC6-D6C60D07428C}">
      <dgm:prSet/>
      <dgm:spPr/>
      <dgm:t>
        <a:bodyPr/>
        <a:lstStyle/>
        <a:p>
          <a:pPr>
            <a:lnSpc>
              <a:spcPct val="100000"/>
            </a:lnSpc>
          </a:pPr>
          <a:r>
            <a:rPr lang="en-US" dirty="0"/>
            <a:t>Cloud Option: AWS S3 or Azure Blob for image storage.</a:t>
          </a:r>
        </a:p>
      </dgm:t>
    </dgm:pt>
    <dgm:pt modelId="{31C6E527-217C-4618-A29E-0067855B409B}" type="parTrans" cxnId="{B233BD9F-643C-444A-8CF2-4C63D9F6580D}">
      <dgm:prSet/>
      <dgm:spPr/>
      <dgm:t>
        <a:bodyPr/>
        <a:lstStyle/>
        <a:p>
          <a:endParaRPr lang="en-US"/>
        </a:p>
      </dgm:t>
    </dgm:pt>
    <dgm:pt modelId="{33AF375D-4EE6-4258-85DD-CC55A40B1779}" type="sibTrans" cxnId="{B233BD9F-643C-444A-8CF2-4C63D9F6580D}">
      <dgm:prSet/>
      <dgm:spPr/>
      <dgm:t>
        <a:bodyPr/>
        <a:lstStyle/>
        <a:p>
          <a:endParaRPr lang="en-US"/>
        </a:p>
      </dgm:t>
    </dgm:pt>
    <dgm:pt modelId="{13ED1EB1-700B-43FB-8B12-2B410FAAA11F}" type="pres">
      <dgm:prSet presAssocID="{EE20F52E-1707-403C-8F5A-9919F4952905}" presName="root" presStyleCnt="0">
        <dgm:presLayoutVars>
          <dgm:dir/>
          <dgm:resizeHandles val="exact"/>
        </dgm:presLayoutVars>
      </dgm:prSet>
      <dgm:spPr/>
    </dgm:pt>
    <dgm:pt modelId="{9F0A36F6-1FB1-46C0-9AF1-3B54A53FC7EC}" type="pres">
      <dgm:prSet presAssocID="{FCC79F33-8442-4DB5-AC4D-8EBD4B842AA8}" presName="compNode" presStyleCnt="0"/>
      <dgm:spPr/>
    </dgm:pt>
    <dgm:pt modelId="{0D34BE91-C3A3-4976-B2E8-76D6C27002A1}" type="pres">
      <dgm:prSet presAssocID="{FCC79F33-8442-4DB5-AC4D-8EBD4B842A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g under Magnifying Glass"/>
        </a:ext>
      </dgm:extLst>
    </dgm:pt>
    <dgm:pt modelId="{7590015B-AAB2-4D8B-8F6A-F8374A9BFCAE}" type="pres">
      <dgm:prSet presAssocID="{FCC79F33-8442-4DB5-AC4D-8EBD4B842AA8}" presName="spaceRect" presStyleCnt="0"/>
      <dgm:spPr/>
    </dgm:pt>
    <dgm:pt modelId="{187FC46D-15BE-48BC-A823-66D4572498A3}" type="pres">
      <dgm:prSet presAssocID="{FCC79F33-8442-4DB5-AC4D-8EBD4B842AA8}" presName="textRect" presStyleLbl="revTx" presStyleIdx="0" presStyleCnt="4">
        <dgm:presLayoutVars>
          <dgm:chMax val="1"/>
          <dgm:chPref val="1"/>
        </dgm:presLayoutVars>
      </dgm:prSet>
      <dgm:spPr/>
    </dgm:pt>
    <dgm:pt modelId="{AC41A217-CC33-485A-8598-9614B34A4BA7}" type="pres">
      <dgm:prSet presAssocID="{1FC65222-868D-4BFF-A496-F6BB5325ADF7}" presName="sibTrans" presStyleCnt="0"/>
      <dgm:spPr/>
    </dgm:pt>
    <dgm:pt modelId="{82F55C59-15F6-4BB4-AB18-B168CA5C16BA}" type="pres">
      <dgm:prSet presAssocID="{EBE4597F-B7FB-42EF-BFC8-8E3B713B0B36}" presName="compNode" presStyleCnt="0"/>
      <dgm:spPr/>
    </dgm:pt>
    <dgm:pt modelId="{9F0AE793-553C-45E0-BE7E-69472DE3C936}" type="pres">
      <dgm:prSet presAssocID="{EBE4597F-B7FB-42EF-BFC8-8E3B713B0B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F1366AE8-5DCA-4566-8CE6-7C46C441CC32}" type="pres">
      <dgm:prSet presAssocID="{EBE4597F-B7FB-42EF-BFC8-8E3B713B0B36}" presName="spaceRect" presStyleCnt="0"/>
      <dgm:spPr/>
    </dgm:pt>
    <dgm:pt modelId="{C8A531AA-4085-434A-941F-C050DB37EB69}" type="pres">
      <dgm:prSet presAssocID="{EBE4597F-B7FB-42EF-BFC8-8E3B713B0B36}" presName="textRect" presStyleLbl="revTx" presStyleIdx="1" presStyleCnt="4">
        <dgm:presLayoutVars>
          <dgm:chMax val="1"/>
          <dgm:chPref val="1"/>
        </dgm:presLayoutVars>
      </dgm:prSet>
      <dgm:spPr/>
    </dgm:pt>
    <dgm:pt modelId="{C27EB907-2D04-48BA-9365-245A078BCC2D}" type="pres">
      <dgm:prSet presAssocID="{A3F4EF6A-42E2-4E58-A363-7FBDA9DC2731}" presName="sibTrans" presStyleCnt="0"/>
      <dgm:spPr/>
    </dgm:pt>
    <dgm:pt modelId="{ECA5B19E-5E1A-4B23-9DCB-840DA2520BD4}" type="pres">
      <dgm:prSet presAssocID="{84081CCB-316B-474E-92C0-C6A68EE7DB68}" presName="compNode" presStyleCnt="0"/>
      <dgm:spPr/>
    </dgm:pt>
    <dgm:pt modelId="{A9E6505F-6546-4BAD-9375-8E358A48A2E3}" type="pres">
      <dgm:prSet presAssocID="{84081CCB-316B-474E-92C0-C6A68EE7DB6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eaker"/>
        </a:ext>
      </dgm:extLst>
    </dgm:pt>
    <dgm:pt modelId="{0609BC7C-8D95-491F-B14A-6B4710D644A5}" type="pres">
      <dgm:prSet presAssocID="{84081CCB-316B-474E-92C0-C6A68EE7DB68}" presName="spaceRect" presStyleCnt="0"/>
      <dgm:spPr/>
    </dgm:pt>
    <dgm:pt modelId="{3B646E93-6644-4755-9B00-0244EE046707}" type="pres">
      <dgm:prSet presAssocID="{84081CCB-316B-474E-92C0-C6A68EE7DB68}" presName="textRect" presStyleLbl="revTx" presStyleIdx="2" presStyleCnt="4">
        <dgm:presLayoutVars>
          <dgm:chMax val="1"/>
          <dgm:chPref val="1"/>
        </dgm:presLayoutVars>
      </dgm:prSet>
      <dgm:spPr/>
    </dgm:pt>
    <dgm:pt modelId="{C158FA11-9CFA-4218-8F2C-F052FEF062F6}" type="pres">
      <dgm:prSet presAssocID="{33D28317-2117-4409-8D5A-44720DE92C1C}" presName="sibTrans" presStyleCnt="0"/>
      <dgm:spPr/>
    </dgm:pt>
    <dgm:pt modelId="{7389130A-4E45-4C45-B42D-120FCC0CE8AC}" type="pres">
      <dgm:prSet presAssocID="{3F36E4EF-50EA-4752-AEC6-D6C60D07428C}" presName="compNode" presStyleCnt="0"/>
      <dgm:spPr/>
    </dgm:pt>
    <dgm:pt modelId="{C2D94F65-CDC6-4BB0-8316-4C90A1E71BC2}" type="pres">
      <dgm:prSet presAssocID="{3F36E4EF-50EA-4752-AEC6-D6C60D0742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ud"/>
        </a:ext>
      </dgm:extLst>
    </dgm:pt>
    <dgm:pt modelId="{1F5D9B7E-F17F-49CA-869A-0F5286642C4F}" type="pres">
      <dgm:prSet presAssocID="{3F36E4EF-50EA-4752-AEC6-D6C60D07428C}" presName="spaceRect" presStyleCnt="0"/>
      <dgm:spPr/>
    </dgm:pt>
    <dgm:pt modelId="{D918E4D5-CF38-4511-A119-A5497EC0DB92}" type="pres">
      <dgm:prSet presAssocID="{3F36E4EF-50EA-4752-AEC6-D6C60D07428C}" presName="textRect" presStyleLbl="revTx" presStyleIdx="3" presStyleCnt="4">
        <dgm:presLayoutVars>
          <dgm:chMax val="1"/>
          <dgm:chPref val="1"/>
        </dgm:presLayoutVars>
      </dgm:prSet>
      <dgm:spPr/>
    </dgm:pt>
  </dgm:ptLst>
  <dgm:cxnLst>
    <dgm:cxn modelId="{32F82118-0E4D-499B-ACA6-B003C12C88E8}" type="presOf" srcId="{EE20F52E-1707-403C-8F5A-9919F4952905}" destId="{13ED1EB1-700B-43FB-8B12-2B410FAAA11F}" srcOrd="0" destOrd="0" presId="urn:microsoft.com/office/officeart/2018/2/layout/IconLabelList"/>
    <dgm:cxn modelId="{F17B471E-496A-4C02-A4B2-C7560C87BC3A}" srcId="{EE20F52E-1707-403C-8F5A-9919F4952905}" destId="{EBE4597F-B7FB-42EF-BFC8-8E3B713B0B36}" srcOrd="1" destOrd="0" parTransId="{CD869BFB-8B54-4263-A0F5-793B0C56C76A}" sibTransId="{A3F4EF6A-42E2-4E58-A363-7FBDA9DC2731}"/>
    <dgm:cxn modelId="{BA14C225-FACE-4361-9B1D-6C1F65F1198A}" srcId="{EE20F52E-1707-403C-8F5A-9919F4952905}" destId="{FCC79F33-8442-4DB5-AC4D-8EBD4B842AA8}" srcOrd="0" destOrd="0" parTransId="{F1A030C2-31B2-44CF-97A7-397EFB28E7D8}" sibTransId="{1FC65222-868D-4BFF-A496-F6BB5325ADF7}"/>
    <dgm:cxn modelId="{DD58097D-C118-457B-A2C3-486DE23F8024}" type="presOf" srcId="{3F36E4EF-50EA-4752-AEC6-D6C60D07428C}" destId="{D918E4D5-CF38-4511-A119-A5497EC0DB92}" srcOrd="0" destOrd="0" presId="urn:microsoft.com/office/officeart/2018/2/layout/IconLabelList"/>
    <dgm:cxn modelId="{B233BD9F-643C-444A-8CF2-4C63D9F6580D}" srcId="{EE20F52E-1707-403C-8F5A-9919F4952905}" destId="{3F36E4EF-50EA-4752-AEC6-D6C60D07428C}" srcOrd="3" destOrd="0" parTransId="{31C6E527-217C-4618-A29E-0067855B409B}" sibTransId="{33AF375D-4EE6-4258-85DD-CC55A40B1779}"/>
    <dgm:cxn modelId="{0AE040A7-C7A5-4C8B-89BF-EEBEADEDA06A}" srcId="{EE20F52E-1707-403C-8F5A-9919F4952905}" destId="{84081CCB-316B-474E-92C0-C6A68EE7DB68}" srcOrd="2" destOrd="0" parTransId="{6C1DF592-9B67-4659-ADDE-521E64EDF5CF}" sibTransId="{33D28317-2117-4409-8D5A-44720DE92C1C}"/>
    <dgm:cxn modelId="{BE2F30C0-179D-427F-A03D-FAE13F8BB9E1}" type="presOf" srcId="{FCC79F33-8442-4DB5-AC4D-8EBD4B842AA8}" destId="{187FC46D-15BE-48BC-A823-66D4572498A3}" srcOrd="0" destOrd="0" presId="urn:microsoft.com/office/officeart/2018/2/layout/IconLabelList"/>
    <dgm:cxn modelId="{EE673CD5-D0F4-4C69-8F79-05BFDCFD76D7}" type="presOf" srcId="{84081CCB-316B-474E-92C0-C6A68EE7DB68}" destId="{3B646E93-6644-4755-9B00-0244EE046707}" srcOrd="0" destOrd="0" presId="urn:microsoft.com/office/officeart/2018/2/layout/IconLabelList"/>
    <dgm:cxn modelId="{B6CCDDFE-C726-40BF-B720-2FE35F38768F}" type="presOf" srcId="{EBE4597F-B7FB-42EF-BFC8-8E3B713B0B36}" destId="{C8A531AA-4085-434A-941F-C050DB37EB69}" srcOrd="0" destOrd="0" presId="urn:microsoft.com/office/officeart/2018/2/layout/IconLabelList"/>
    <dgm:cxn modelId="{7B8EC2C9-76AA-4715-92D9-2611DD06692E}" type="presParOf" srcId="{13ED1EB1-700B-43FB-8B12-2B410FAAA11F}" destId="{9F0A36F6-1FB1-46C0-9AF1-3B54A53FC7EC}" srcOrd="0" destOrd="0" presId="urn:microsoft.com/office/officeart/2018/2/layout/IconLabelList"/>
    <dgm:cxn modelId="{E843A6EA-8D03-4798-837F-DFE08358EF34}" type="presParOf" srcId="{9F0A36F6-1FB1-46C0-9AF1-3B54A53FC7EC}" destId="{0D34BE91-C3A3-4976-B2E8-76D6C27002A1}" srcOrd="0" destOrd="0" presId="urn:microsoft.com/office/officeart/2018/2/layout/IconLabelList"/>
    <dgm:cxn modelId="{56338487-410C-4E03-8EA2-7DB74A5D38C8}" type="presParOf" srcId="{9F0A36F6-1FB1-46C0-9AF1-3B54A53FC7EC}" destId="{7590015B-AAB2-4D8B-8F6A-F8374A9BFCAE}" srcOrd="1" destOrd="0" presId="urn:microsoft.com/office/officeart/2018/2/layout/IconLabelList"/>
    <dgm:cxn modelId="{B544D6F1-67D3-4723-B501-3B11CBB4600F}" type="presParOf" srcId="{9F0A36F6-1FB1-46C0-9AF1-3B54A53FC7EC}" destId="{187FC46D-15BE-48BC-A823-66D4572498A3}" srcOrd="2" destOrd="0" presId="urn:microsoft.com/office/officeart/2018/2/layout/IconLabelList"/>
    <dgm:cxn modelId="{0BCFD23F-FE24-4037-8359-C0215F4A576D}" type="presParOf" srcId="{13ED1EB1-700B-43FB-8B12-2B410FAAA11F}" destId="{AC41A217-CC33-485A-8598-9614B34A4BA7}" srcOrd="1" destOrd="0" presId="urn:microsoft.com/office/officeart/2018/2/layout/IconLabelList"/>
    <dgm:cxn modelId="{71BF335D-7CCD-4ECE-80CE-DC5148316EDB}" type="presParOf" srcId="{13ED1EB1-700B-43FB-8B12-2B410FAAA11F}" destId="{82F55C59-15F6-4BB4-AB18-B168CA5C16BA}" srcOrd="2" destOrd="0" presId="urn:microsoft.com/office/officeart/2018/2/layout/IconLabelList"/>
    <dgm:cxn modelId="{86D8BF5F-C3BB-4042-AE41-E8BE758E268C}" type="presParOf" srcId="{82F55C59-15F6-4BB4-AB18-B168CA5C16BA}" destId="{9F0AE793-553C-45E0-BE7E-69472DE3C936}" srcOrd="0" destOrd="0" presId="urn:microsoft.com/office/officeart/2018/2/layout/IconLabelList"/>
    <dgm:cxn modelId="{ED9C750C-1758-430A-937D-F0A11C1440FE}" type="presParOf" srcId="{82F55C59-15F6-4BB4-AB18-B168CA5C16BA}" destId="{F1366AE8-5DCA-4566-8CE6-7C46C441CC32}" srcOrd="1" destOrd="0" presId="urn:microsoft.com/office/officeart/2018/2/layout/IconLabelList"/>
    <dgm:cxn modelId="{458F482C-B42B-4E5C-B623-C1FFDCFBD068}" type="presParOf" srcId="{82F55C59-15F6-4BB4-AB18-B168CA5C16BA}" destId="{C8A531AA-4085-434A-941F-C050DB37EB69}" srcOrd="2" destOrd="0" presId="urn:microsoft.com/office/officeart/2018/2/layout/IconLabelList"/>
    <dgm:cxn modelId="{2804BA48-63B5-4617-A942-5D40A7A2DB8A}" type="presParOf" srcId="{13ED1EB1-700B-43FB-8B12-2B410FAAA11F}" destId="{C27EB907-2D04-48BA-9365-245A078BCC2D}" srcOrd="3" destOrd="0" presId="urn:microsoft.com/office/officeart/2018/2/layout/IconLabelList"/>
    <dgm:cxn modelId="{7FAB647C-2584-4783-A334-22EEF7E1F826}" type="presParOf" srcId="{13ED1EB1-700B-43FB-8B12-2B410FAAA11F}" destId="{ECA5B19E-5E1A-4B23-9DCB-840DA2520BD4}" srcOrd="4" destOrd="0" presId="urn:microsoft.com/office/officeart/2018/2/layout/IconLabelList"/>
    <dgm:cxn modelId="{6560D7B7-B79A-4D58-A5C0-15FFA2887B5B}" type="presParOf" srcId="{ECA5B19E-5E1A-4B23-9DCB-840DA2520BD4}" destId="{A9E6505F-6546-4BAD-9375-8E358A48A2E3}" srcOrd="0" destOrd="0" presId="urn:microsoft.com/office/officeart/2018/2/layout/IconLabelList"/>
    <dgm:cxn modelId="{A12E7FA5-60A3-43D2-8916-4A597E29B394}" type="presParOf" srcId="{ECA5B19E-5E1A-4B23-9DCB-840DA2520BD4}" destId="{0609BC7C-8D95-491F-B14A-6B4710D644A5}" srcOrd="1" destOrd="0" presId="urn:microsoft.com/office/officeart/2018/2/layout/IconLabelList"/>
    <dgm:cxn modelId="{8DD80B4C-B55B-4BB7-A776-30945463A483}" type="presParOf" srcId="{ECA5B19E-5E1A-4B23-9DCB-840DA2520BD4}" destId="{3B646E93-6644-4755-9B00-0244EE046707}" srcOrd="2" destOrd="0" presId="urn:microsoft.com/office/officeart/2018/2/layout/IconLabelList"/>
    <dgm:cxn modelId="{FD910516-FEE5-4AFF-8D85-3948DBA876B0}" type="presParOf" srcId="{13ED1EB1-700B-43FB-8B12-2B410FAAA11F}" destId="{C158FA11-9CFA-4218-8F2C-F052FEF062F6}" srcOrd="5" destOrd="0" presId="urn:microsoft.com/office/officeart/2018/2/layout/IconLabelList"/>
    <dgm:cxn modelId="{B6BC831F-8C06-4414-989C-A6D00052237C}" type="presParOf" srcId="{13ED1EB1-700B-43FB-8B12-2B410FAAA11F}" destId="{7389130A-4E45-4C45-B42D-120FCC0CE8AC}" srcOrd="6" destOrd="0" presId="urn:microsoft.com/office/officeart/2018/2/layout/IconLabelList"/>
    <dgm:cxn modelId="{980EDDAD-9185-461F-B219-A600744458EF}" type="presParOf" srcId="{7389130A-4E45-4C45-B42D-120FCC0CE8AC}" destId="{C2D94F65-CDC6-4BB0-8316-4C90A1E71BC2}" srcOrd="0" destOrd="0" presId="urn:microsoft.com/office/officeart/2018/2/layout/IconLabelList"/>
    <dgm:cxn modelId="{E759319C-7D2F-43A7-B9FC-3025EB2E760C}" type="presParOf" srcId="{7389130A-4E45-4C45-B42D-120FCC0CE8AC}" destId="{1F5D9B7E-F17F-49CA-869A-0F5286642C4F}" srcOrd="1" destOrd="0" presId="urn:microsoft.com/office/officeart/2018/2/layout/IconLabelList"/>
    <dgm:cxn modelId="{5DFD53F1-4692-4C32-AFEA-FDCABDDA954C}" type="presParOf" srcId="{7389130A-4E45-4C45-B42D-120FCC0CE8AC}" destId="{D918E4D5-CF38-4511-A119-A5497EC0DB9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E0A446-F856-4C80-80B5-5753EDA8B12E}"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F42A635-5742-477D-AA0C-145A6D5F0142}">
      <dgm:prSet/>
      <dgm:spPr/>
      <dgm:t>
        <a:bodyPr/>
        <a:lstStyle/>
        <a:p>
          <a:r>
            <a:rPr lang="en-US"/>
            <a:t>Faster response to inventory issues = fewer lost sales.</a:t>
          </a:r>
        </a:p>
      </dgm:t>
    </dgm:pt>
    <dgm:pt modelId="{21FDF782-47F8-4136-967D-A503872195E8}" type="parTrans" cxnId="{A0118E85-4121-4CA8-8D8A-E719F57A29AC}">
      <dgm:prSet/>
      <dgm:spPr/>
      <dgm:t>
        <a:bodyPr/>
        <a:lstStyle/>
        <a:p>
          <a:endParaRPr lang="en-US"/>
        </a:p>
      </dgm:t>
    </dgm:pt>
    <dgm:pt modelId="{FD2F6BFF-A3B6-4694-944E-53D7B9D2209A}" type="sibTrans" cxnId="{A0118E85-4121-4CA8-8D8A-E719F57A29AC}">
      <dgm:prSet/>
      <dgm:spPr/>
      <dgm:t>
        <a:bodyPr/>
        <a:lstStyle/>
        <a:p>
          <a:endParaRPr lang="en-US"/>
        </a:p>
      </dgm:t>
    </dgm:pt>
    <dgm:pt modelId="{24381D4F-48EA-4AD5-B42C-81F22A6551C1}">
      <dgm:prSet/>
      <dgm:spPr/>
      <dgm:t>
        <a:bodyPr/>
        <a:lstStyle/>
        <a:p>
          <a:r>
            <a:rPr lang="en-US"/>
            <a:t>Managers can quickly audit shelves without walking the floor.</a:t>
          </a:r>
        </a:p>
      </dgm:t>
    </dgm:pt>
    <dgm:pt modelId="{FF0F1020-2EC4-457A-AE20-3B0C12B8B311}" type="parTrans" cxnId="{F3B0DEE6-89A5-41B0-B55B-A971AF22E9FF}">
      <dgm:prSet/>
      <dgm:spPr/>
      <dgm:t>
        <a:bodyPr/>
        <a:lstStyle/>
        <a:p>
          <a:endParaRPr lang="en-US"/>
        </a:p>
      </dgm:t>
    </dgm:pt>
    <dgm:pt modelId="{97ED71DF-1D8C-4125-99DD-AA515FE5457D}" type="sibTrans" cxnId="{F3B0DEE6-89A5-41B0-B55B-A971AF22E9FF}">
      <dgm:prSet/>
      <dgm:spPr/>
      <dgm:t>
        <a:bodyPr/>
        <a:lstStyle/>
        <a:p>
          <a:endParaRPr lang="en-US"/>
        </a:p>
      </dgm:t>
    </dgm:pt>
    <dgm:pt modelId="{6952511E-8DF0-4571-A75A-C064A54BCE49}">
      <dgm:prSet/>
      <dgm:spPr/>
      <dgm:t>
        <a:bodyPr/>
        <a:lstStyle/>
        <a:p>
          <a:r>
            <a:rPr lang="en-US"/>
            <a:t>Lays foundation for future automation and robotics.</a:t>
          </a:r>
        </a:p>
      </dgm:t>
    </dgm:pt>
    <dgm:pt modelId="{551C7F3B-F8A5-4981-A4D5-A0476589FBB5}" type="parTrans" cxnId="{78C555B1-9CA5-407F-8EEC-B57B214EB600}">
      <dgm:prSet/>
      <dgm:spPr/>
      <dgm:t>
        <a:bodyPr/>
        <a:lstStyle/>
        <a:p>
          <a:endParaRPr lang="en-US"/>
        </a:p>
      </dgm:t>
    </dgm:pt>
    <dgm:pt modelId="{ECC171CD-CA95-44FA-972F-C5AA5D7B4B52}" type="sibTrans" cxnId="{78C555B1-9CA5-407F-8EEC-B57B214EB600}">
      <dgm:prSet/>
      <dgm:spPr/>
      <dgm:t>
        <a:bodyPr/>
        <a:lstStyle/>
        <a:p>
          <a:endParaRPr lang="en-US"/>
        </a:p>
      </dgm:t>
    </dgm:pt>
    <dgm:pt modelId="{2B568F3E-7ECD-4474-B1DB-9FEF32F0F769}" type="pres">
      <dgm:prSet presAssocID="{2BE0A446-F856-4C80-80B5-5753EDA8B12E}" presName="root" presStyleCnt="0">
        <dgm:presLayoutVars>
          <dgm:dir/>
          <dgm:resizeHandles val="exact"/>
        </dgm:presLayoutVars>
      </dgm:prSet>
      <dgm:spPr/>
    </dgm:pt>
    <dgm:pt modelId="{CC81093F-9DB8-45EB-B2D2-E5E68E380F59}" type="pres">
      <dgm:prSet presAssocID="{DF42A635-5742-477D-AA0C-145A6D5F0142}" presName="compNode" presStyleCnt="0"/>
      <dgm:spPr/>
    </dgm:pt>
    <dgm:pt modelId="{63E61545-5C0F-4805-8B62-4846D27505ED}" type="pres">
      <dgm:prSet presAssocID="{DF42A635-5742-477D-AA0C-145A6D5F0142}" presName="bgRect" presStyleLbl="bgShp" presStyleIdx="0" presStyleCnt="3"/>
      <dgm:spPr/>
    </dgm:pt>
    <dgm:pt modelId="{88DDED34-204F-4565-89A4-BFFA5319DE5C}" type="pres">
      <dgm:prSet presAssocID="{DF42A635-5742-477D-AA0C-145A6D5F014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F3C5329D-1550-4284-A112-40CFDC9BC2E6}" type="pres">
      <dgm:prSet presAssocID="{DF42A635-5742-477D-AA0C-145A6D5F0142}" presName="spaceRect" presStyleCnt="0"/>
      <dgm:spPr/>
    </dgm:pt>
    <dgm:pt modelId="{CCED127D-562C-46F7-91DE-B34428B1D4F3}" type="pres">
      <dgm:prSet presAssocID="{DF42A635-5742-477D-AA0C-145A6D5F0142}" presName="parTx" presStyleLbl="revTx" presStyleIdx="0" presStyleCnt="3">
        <dgm:presLayoutVars>
          <dgm:chMax val="0"/>
          <dgm:chPref val="0"/>
        </dgm:presLayoutVars>
      </dgm:prSet>
      <dgm:spPr/>
    </dgm:pt>
    <dgm:pt modelId="{0C66C6CF-A5DF-49D6-B768-05CB45184E32}" type="pres">
      <dgm:prSet presAssocID="{FD2F6BFF-A3B6-4694-944E-53D7B9D2209A}" presName="sibTrans" presStyleCnt="0"/>
      <dgm:spPr/>
    </dgm:pt>
    <dgm:pt modelId="{14619E5A-8EDC-43AF-AA4A-0A9C05CE9651}" type="pres">
      <dgm:prSet presAssocID="{24381D4F-48EA-4AD5-B42C-81F22A6551C1}" presName="compNode" presStyleCnt="0"/>
      <dgm:spPr/>
    </dgm:pt>
    <dgm:pt modelId="{EDB39DD3-BF33-421B-9B77-7DAF95B76818}" type="pres">
      <dgm:prSet presAssocID="{24381D4F-48EA-4AD5-B42C-81F22A6551C1}" presName="bgRect" presStyleLbl="bgShp" presStyleIdx="1" presStyleCnt="3"/>
      <dgm:spPr/>
    </dgm:pt>
    <dgm:pt modelId="{EB00ABA3-394C-41B9-A39F-BF0BE2145070}" type="pres">
      <dgm:prSet presAssocID="{24381D4F-48EA-4AD5-B42C-81F22A6551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k"/>
        </a:ext>
      </dgm:extLst>
    </dgm:pt>
    <dgm:pt modelId="{A28457A0-4F69-45D6-A4A9-86B1A9D69C8C}" type="pres">
      <dgm:prSet presAssocID="{24381D4F-48EA-4AD5-B42C-81F22A6551C1}" presName="spaceRect" presStyleCnt="0"/>
      <dgm:spPr/>
    </dgm:pt>
    <dgm:pt modelId="{9BDDB1B7-9343-42C5-991F-F407CE274598}" type="pres">
      <dgm:prSet presAssocID="{24381D4F-48EA-4AD5-B42C-81F22A6551C1}" presName="parTx" presStyleLbl="revTx" presStyleIdx="1" presStyleCnt="3">
        <dgm:presLayoutVars>
          <dgm:chMax val="0"/>
          <dgm:chPref val="0"/>
        </dgm:presLayoutVars>
      </dgm:prSet>
      <dgm:spPr/>
    </dgm:pt>
    <dgm:pt modelId="{B2053B7B-043C-4600-B511-9195F366382F}" type="pres">
      <dgm:prSet presAssocID="{97ED71DF-1D8C-4125-99DD-AA515FE5457D}" presName="sibTrans" presStyleCnt="0"/>
      <dgm:spPr/>
    </dgm:pt>
    <dgm:pt modelId="{76F02F25-CC31-4004-87BC-332D451610D8}" type="pres">
      <dgm:prSet presAssocID="{6952511E-8DF0-4571-A75A-C064A54BCE49}" presName="compNode" presStyleCnt="0"/>
      <dgm:spPr/>
    </dgm:pt>
    <dgm:pt modelId="{114F674D-AFAF-438C-B42E-784AAEE4F7FB}" type="pres">
      <dgm:prSet presAssocID="{6952511E-8DF0-4571-A75A-C064A54BCE49}" presName="bgRect" presStyleLbl="bgShp" presStyleIdx="2" presStyleCnt="3"/>
      <dgm:spPr/>
    </dgm:pt>
    <dgm:pt modelId="{115B0B14-A525-4A28-A347-FC82FA952F25}" type="pres">
      <dgm:prSet presAssocID="{6952511E-8DF0-4571-A75A-C064A54BCE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8F9FB51-AD95-4A7E-940C-48592BE2E82D}" type="pres">
      <dgm:prSet presAssocID="{6952511E-8DF0-4571-A75A-C064A54BCE49}" presName="spaceRect" presStyleCnt="0"/>
      <dgm:spPr/>
    </dgm:pt>
    <dgm:pt modelId="{4EC5FE4A-0FC3-497C-AE03-E9EEAB204C3F}" type="pres">
      <dgm:prSet presAssocID="{6952511E-8DF0-4571-A75A-C064A54BCE49}" presName="parTx" presStyleLbl="revTx" presStyleIdx="2" presStyleCnt="3">
        <dgm:presLayoutVars>
          <dgm:chMax val="0"/>
          <dgm:chPref val="0"/>
        </dgm:presLayoutVars>
      </dgm:prSet>
      <dgm:spPr/>
    </dgm:pt>
  </dgm:ptLst>
  <dgm:cxnLst>
    <dgm:cxn modelId="{1DBF8C5F-38C3-420E-8713-1EBEDE2AC798}" type="presOf" srcId="{DF42A635-5742-477D-AA0C-145A6D5F0142}" destId="{CCED127D-562C-46F7-91DE-B34428B1D4F3}" srcOrd="0" destOrd="0" presId="urn:microsoft.com/office/officeart/2018/2/layout/IconVerticalSolidList"/>
    <dgm:cxn modelId="{F74DBF43-F9A8-448A-9D16-3DAD8DF949B4}" type="presOf" srcId="{6952511E-8DF0-4571-A75A-C064A54BCE49}" destId="{4EC5FE4A-0FC3-497C-AE03-E9EEAB204C3F}" srcOrd="0" destOrd="0" presId="urn:microsoft.com/office/officeart/2018/2/layout/IconVerticalSolidList"/>
    <dgm:cxn modelId="{A0118E85-4121-4CA8-8D8A-E719F57A29AC}" srcId="{2BE0A446-F856-4C80-80B5-5753EDA8B12E}" destId="{DF42A635-5742-477D-AA0C-145A6D5F0142}" srcOrd="0" destOrd="0" parTransId="{21FDF782-47F8-4136-967D-A503872195E8}" sibTransId="{FD2F6BFF-A3B6-4694-944E-53D7B9D2209A}"/>
    <dgm:cxn modelId="{E16D8588-E916-40F0-BCD5-56A2B16D6EC8}" type="presOf" srcId="{24381D4F-48EA-4AD5-B42C-81F22A6551C1}" destId="{9BDDB1B7-9343-42C5-991F-F407CE274598}" srcOrd="0" destOrd="0" presId="urn:microsoft.com/office/officeart/2018/2/layout/IconVerticalSolidList"/>
    <dgm:cxn modelId="{78C555B1-9CA5-407F-8EEC-B57B214EB600}" srcId="{2BE0A446-F856-4C80-80B5-5753EDA8B12E}" destId="{6952511E-8DF0-4571-A75A-C064A54BCE49}" srcOrd="2" destOrd="0" parTransId="{551C7F3B-F8A5-4981-A4D5-A0476589FBB5}" sibTransId="{ECC171CD-CA95-44FA-972F-C5AA5D7B4B52}"/>
    <dgm:cxn modelId="{314E37E5-9FC5-49E7-A1BC-B587A6CB8ED5}" type="presOf" srcId="{2BE0A446-F856-4C80-80B5-5753EDA8B12E}" destId="{2B568F3E-7ECD-4474-B1DB-9FEF32F0F769}" srcOrd="0" destOrd="0" presId="urn:microsoft.com/office/officeart/2018/2/layout/IconVerticalSolidList"/>
    <dgm:cxn modelId="{F3B0DEE6-89A5-41B0-B55B-A971AF22E9FF}" srcId="{2BE0A446-F856-4C80-80B5-5753EDA8B12E}" destId="{24381D4F-48EA-4AD5-B42C-81F22A6551C1}" srcOrd="1" destOrd="0" parTransId="{FF0F1020-2EC4-457A-AE20-3B0C12B8B311}" sibTransId="{97ED71DF-1D8C-4125-99DD-AA515FE5457D}"/>
    <dgm:cxn modelId="{C0C07ED9-5D66-4FD3-A24D-A84D297B13AE}" type="presParOf" srcId="{2B568F3E-7ECD-4474-B1DB-9FEF32F0F769}" destId="{CC81093F-9DB8-45EB-B2D2-E5E68E380F59}" srcOrd="0" destOrd="0" presId="urn:microsoft.com/office/officeart/2018/2/layout/IconVerticalSolidList"/>
    <dgm:cxn modelId="{7A0D6EC3-2D58-4290-8E2C-C95994287CE0}" type="presParOf" srcId="{CC81093F-9DB8-45EB-B2D2-E5E68E380F59}" destId="{63E61545-5C0F-4805-8B62-4846D27505ED}" srcOrd="0" destOrd="0" presId="urn:microsoft.com/office/officeart/2018/2/layout/IconVerticalSolidList"/>
    <dgm:cxn modelId="{7AE6DDCF-52A0-4C04-A192-11CF0A8A4A39}" type="presParOf" srcId="{CC81093F-9DB8-45EB-B2D2-E5E68E380F59}" destId="{88DDED34-204F-4565-89A4-BFFA5319DE5C}" srcOrd="1" destOrd="0" presId="urn:microsoft.com/office/officeart/2018/2/layout/IconVerticalSolidList"/>
    <dgm:cxn modelId="{1588F150-7520-462D-B652-92171763ED55}" type="presParOf" srcId="{CC81093F-9DB8-45EB-B2D2-E5E68E380F59}" destId="{F3C5329D-1550-4284-A112-40CFDC9BC2E6}" srcOrd="2" destOrd="0" presId="urn:microsoft.com/office/officeart/2018/2/layout/IconVerticalSolidList"/>
    <dgm:cxn modelId="{29D715A8-C94E-4275-B7D9-872D74AB8FEC}" type="presParOf" srcId="{CC81093F-9DB8-45EB-B2D2-E5E68E380F59}" destId="{CCED127D-562C-46F7-91DE-B34428B1D4F3}" srcOrd="3" destOrd="0" presId="urn:microsoft.com/office/officeart/2018/2/layout/IconVerticalSolidList"/>
    <dgm:cxn modelId="{F9BD74C5-0C8C-4A23-8A72-DD1959A78811}" type="presParOf" srcId="{2B568F3E-7ECD-4474-B1DB-9FEF32F0F769}" destId="{0C66C6CF-A5DF-49D6-B768-05CB45184E32}" srcOrd="1" destOrd="0" presId="urn:microsoft.com/office/officeart/2018/2/layout/IconVerticalSolidList"/>
    <dgm:cxn modelId="{19607441-B7CF-43F8-8EBA-AA6B18A5961B}" type="presParOf" srcId="{2B568F3E-7ECD-4474-B1DB-9FEF32F0F769}" destId="{14619E5A-8EDC-43AF-AA4A-0A9C05CE9651}" srcOrd="2" destOrd="0" presId="urn:microsoft.com/office/officeart/2018/2/layout/IconVerticalSolidList"/>
    <dgm:cxn modelId="{0F5B7783-3B34-4362-ADE1-3776BFF80489}" type="presParOf" srcId="{14619E5A-8EDC-43AF-AA4A-0A9C05CE9651}" destId="{EDB39DD3-BF33-421B-9B77-7DAF95B76818}" srcOrd="0" destOrd="0" presId="urn:microsoft.com/office/officeart/2018/2/layout/IconVerticalSolidList"/>
    <dgm:cxn modelId="{A6CA75EE-E753-488B-9C0D-9286EBECBD72}" type="presParOf" srcId="{14619E5A-8EDC-43AF-AA4A-0A9C05CE9651}" destId="{EB00ABA3-394C-41B9-A39F-BF0BE2145070}" srcOrd="1" destOrd="0" presId="urn:microsoft.com/office/officeart/2018/2/layout/IconVerticalSolidList"/>
    <dgm:cxn modelId="{1AC09522-9A6B-4227-9A61-E3BA032C9782}" type="presParOf" srcId="{14619E5A-8EDC-43AF-AA4A-0A9C05CE9651}" destId="{A28457A0-4F69-45D6-A4A9-86B1A9D69C8C}" srcOrd="2" destOrd="0" presId="urn:microsoft.com/office/officeart/2018/2/layout/IconVerticalSolidList"/>
    <dgm:cxn modelId="{D0C85E31-4392-4C0B-8801-657A6C23F11D}" type="presParOf" srcId="{14619E5A-8EDC-43AF-AA4A-0A9C05CE9651}" destId="{9BDDB1B7-9343-42C5-991F-F407CE274598}" srcOrd="3" destOrd="0" presId="urn:microsoft.com/office/officeart/2018/2/layout/IconVerticalSolidList"/>
    <dgm:cxn modelId="{896FD6FD-6FC6-4B00-84B6-2EDA5716420B}" type="presParOf" srcId="{2B568F3E-7ECD-4474-B1DB-9FEF32F0F769}" destId="{B2053B7B-043C-4600-B511-9195F366382F}" srcOrd="3" destOrd="0" presId="urn:microsoft.com/office/officeart/2018/2/layout/IconVerticalSolidList"/>
    <dgm:cxn modelId="{02BB9445-B739-4E4E-81AC-F92228DC977C}" type="presParOf" srcId="{2B568F3E-7ECD-4474-B1DB-9FEF32F0F769}" destId="{76F02F25-CC31-4004-87BC-332D451610D8}" srcOrd="4" destOrd="0" presId="urn:microsoft.com/office/officeart/2018/2/layout/IconVerticalSolidList"/>
    <dgm:cxn modelId="{9E2611DA-0653-4F90-A781-E507F85315BD}" type="presParOf" srcId="{76F02F25-CC31-4004-87BC-332D451610D8}" destId="{114F674D-AFAF-438C-B42E-784AAEE4F7FB}" srcOrd="0" destOrd="0" presId="urn:microsoft.com/office/officeart/2018/2/layout/IconVerticalSolidList"/>
    <dgm:cxn modelId="{A8323063-B42A-46DD-B492-C49437D7FEF1}" type="presParOf" srcId="{76F02F25-CC31-4004-87BC-332D451610D8}" destId="{115B0B14-A525-4A28-A347-FC82FA952F25}" srcOrd="1" destOrd="0" presId="urn:microsoft.com/office/officeart/2018/2/layout/IconVerticalSolidList"/>
    <dgm:cxn modelId="{F2D5B4B0-D3CA-47C9-8E07-2AFDBDB33848}" type="presParOf" srcId="{76F02F25-CC31-4004-87BC-332D451610D8}" destId="{08F9FB51-AD95-4A7E-940C-48592BE2E82D}" srcOrd="2" destOrd="0" presId="urn:microsoft.com/office/officeart/2018/2/layout/IconVerticalSolidList"/>
    <dgm:cxn modelId="{A0827C67-F77F-4ABC-A4D7-7BBE6424CD35}" type="presParOf" srcId="{76F02F25-CC31-4004-87BC-332D451610D8}" destId="{4EC5FE4A-0FC3-497C-AE03-E9EEAB204C3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D6A3E0-B303-4043-91E1-18FEF1315864}"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4518BD8C-603D-49DD-9430-4DDBC3653DA2}">
      <dgm:prSet/>
      <dgm:spPr/>
      <dgm:t>
        <a:bodyPr/>
        <a:lstStyle/>
        <a:p>
          <a:r>
            <a:rPr lang="en-US"/>
            <a:t>Enable mobile app photo submission and instant feedback.</a:t>
          </a:r>
        </a:p>
      </dgm:t>
    </dgm:pt>
    <dgm:pt modelId="{A5514007-F667-460E-B653-2064C70BA359}" type="parTrans" cxnId="{5B86C8E5-4212-4E22-95EA-F89253808A98}">
      <dgm:prSet/>
      <dgm:spPr/>
      <dgm:t>
        <a:bodyPr/>
        <a:lstStyle/>
        <a:p>
          <a:endParaRPr lang="en-US"/>
        </a:p>
      </dgm:t>
    </dgm:pt>
    <dgm:pt modelId="{B5CD1E4B-36FC-4688-86F2-65228175D8E1}" type="sibTrans" cxnId="{5B86C8E5-4212-4E22-95EA-F89253808A98}">
      <dgm:prSet/>
      <dgm:spPr/>
      <dgm:t>
        <a:bodyPr/>
        <a:lstStyle/>
        <a:p>
          <a:endParaRPr lang="en-US"/>
        </a:p>
      </dgm:t>
    </dgm:pt>
    <dgm:pt modelId="{86E7B37E-BE79-48EE-A5E6-377BCEF03162}">
      <dgm:prSet/>
      <dgm:spPr/>
      <dgm:t>
        <a:bodyPr/>
        <a:lstStyle/>
        <a:p>
          <a:r>
            <a:rPr lang="en-US"/>
            <a:t>Voice queries: 'Where are the Oreos?'</a:t>
          </a:r>
        </a:p>
      </dgm:t>
    </dgm:pt>
    <dgm:pt modelId="{D4AD43D9-815F-4D9C-9E99-FD2CD17BA3B9}" type="parTrans" cxnId="{577307A6-0E06-4D4B-8FD1-6C8D55606CDC}">
      <dgm:prSet/>
      <dgm:spPr/>
      <dgm:t>
        <a:bodyPr/>
        <a:lstStyle/>
        <a:p>
          <a:endParaRPr lang="en-US"/>
        </a:p>
      </dgm:t>
    </dgm:pt>
    <dgm:pt modelId="{A358AEE6-45D6-48AF-B2A0-98B28569FEB8}" type="sibTrans" cxnId="{577307A6-0E06-4D4B-8FD1-6C8D55606CDC}">
      <dgm:prSet/>
      <dgm:spPr/>
      <dgm:t>
        <a:bodyPr/>
        <a:lstStyle/>
        <a:p>
          <a:endParaRPr lang="en-US"/>
        </a:p>
      </dgm:t>
    </dgm:pt>
    <dgm:pt modelId="{A8BEB507-7C02-4829-AFCD-B52BF70A354B}">
      <dgm:prSet/>
      <dgm:spPr/>
      <dgm:t>
        <a:bodyPr/>
        <a:lstStyle/>
        <a:p>
          <a:r>
            <a:rPr lang="en-US"/>
            <a:t>Start designing a scanning bot (toy-scale proof of concept).</a:t>
          </a:r>
        </a:p>
      </dgm:t>
    </dgm:pt>
    <dgm:pt modelId="{BD1B97D2-CB86-44B0-855E-D5DF21A6E234}" type="parTrans" cxnId="{20A1F2C8-8AFE-4B10-BF76-0D2DFBE1C00A}">
      <dgm:prSet/>
      <dgm:spPr/>
      <dgm:t>
        <a:bodyPr/>
        <a:lstStyle/>
        <a:p>
          <a:endParaRPr lang="en-US"/>
        </a:p>
      </dgm:t>
    </dgm:pt>
    <dgm:pt modelId="{0A94CD62-A1A1-4699-9126-6C975236C886}" type="sibTrans" cxnId="{20A1F2C8-8AFE-4B10-BF76-0D2DFBE1C00A}">
      <dgm:prSet/>
      <dgm:spPr/>
      <dgm:t>
        <a:bodyPr/>
        <a:lstStyle/>
        <a:p>
          <a:endParaRPr lang="en-US"/>
        </a:p>
      </dgm:t>
    </dgm:pt>
    <dgm:pt modelId="{DC8BB6E7-9223-4F32-9C6B-AC263971274B}" type="pres">
      <dgm:prSet presAssocID="{4FD6A3E0-B303-4043-91E1-18FEF1315864}" presName="root" presStyleCnt="0">
        <dgm:presLayoutVars>
          <dgm:dir/>
          <dgm:resizeHandles val="exact"/>
        </dgm:presLayoutVars>
      </dgm:prSet>
      <dgm:spPr/>
    </dgm:pt>
    <dgm:pt modelId="{BB20F70D-9A8B-414D-AD9C-77C18BC32046}" type="pres">
      <dgm:prSet presAssocID="{4518BD8C-603D-49DD-9430-4DDBC3653DA2}" presName="compNode" presStyleCnt="0"/>
      <dgm:spPr/>
    </dgm:pt>
    <dgm:pt modelId="{5CE04D40-ABE3-4A61-B85E-7B6CB6778822}" type="pres">
      <dgm:prSet presAssocID="{4518BD8C-603D-49DD-9430-4DDBC3653DA2}" presName="bgRect" presStyleLbl="bgShp" presStyleIdx="0" presStyleCnt="3"/>
      <dgm:spPr/>
    </dgm:pt>
    <dgm:pt modelId="{8FBCCF10-C59A-4080-A385-4D7DE41AA436}" type="pres">
      <dgm:prSet presAssocID="{4518BD8C-603D-49DD-9430-4DDBC3653D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load"/>
        </a:ext>
      </dgm:extLst>
    </dgm:pt>
    <dgm:pt modelId="{F3CAF79F-C5C0-4743-A92A-D97A6A780F68}" type="pres">
      <dgm:prSet presAssocID="{4518BD8C-603D-49DD-9430-4DDBC3653DA2}" presName="spaceRect" presStyleCnt="0"/>
      <dgm:spPr/>
    </dgm:pt>
    <dgm:pt modelId="{A414EA86-EB76-48BF-8C74-6A59483F5F02}" type="pres">
      <dgm:prSet presAssocID="{4518BD8C-603D-49DD-9430-4DDBC3653DA2}" presName="parTx" presStyleLbl="revTx" presStyleIdx="0" presStyleCnt="3">
        <dgm:presLayoutVars>
          <dgm:chMax val="0"/>
          <dgm:chPref val="0"/>
        </dgm:presLayoutVars>
      </dgm:prSet>
      <dgm:spPr/>
    </dgm:pt>
    <dgm:pt modelId="{D37D5379-52D1-4CFF-92B3-BC951FB4418C}" type="pres">
      <dgm:prSet presAssocID="{B5CD1E4B-36FC-4688-86F2-65228175D8E1}" presName="sibTrans" presStyleCnt="0"/>
      <dgm:spPr/>
    </dgm:pt>
    <dgm:pt modelId="{9123A78C-805E-47E8-A6D3-EE534DEF71A4}" type="pres">
      <dgm:prSet presAssocID="{86E7B37E-BE79-48EE-A5E6-377BCEF03162}" presName="compNode" presStyleCnt="0"/>
      <dgm:spPr/>
    </dgm:pt>
    <dgm:pt modelId="{493B2283-B11E-4E4B-95FB-FDB54C582751}" type="pres">
      <dgm:prSet presAssocID="{86E7B37E-BE79-48EE-A5E6-377BCEF03162}" presName="bgRect" presStyleLbl="bgShp" presStyleIdx="1" presStyleCnt="3"/>
      <dgm:spPr/>
    </dgm:pt>
    <dgm:pt modelId="{5BED3867-0EF3-4060-9A52-7A04E8166262}" type="pres">
      <dgm:prSet presAssocID="{86E7B37E-BE79-48EE-A5E6-377BCEF0316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ng Tools"/>
        </a:ext>
      </dgm:extLst>
    </dgm:pt>
    <dgm:pt modelId="{8C3D58B4-3CE8-4CA2-8159-98A3A141ECD6}" type="pres">
      <dgm:prSet presAssocID="{86E7B37E-BE79-48EE-A5E6-377BCEF03162}" presName="spaceRect" presStyleCnt="0"/>
      <dgm:spPr/>
    </dgm:pt>
    <dgm:pt modelId="{1B57BD07-B8F4-4B4E-8DF9-2FC543DB727A}" type="pres">
      <dgm:prSet presAssocID="{86E7B37E-BE79-48EE-A5E6-377BCEF03162}" presName="parTx" presStyleLbl="revTx" presStyleIdx="1" presStyleCnt="3">
        <dgm:presLayoutVars>
          <dgm:chMax val="0"/>
          <dgm:chPref val="0"/>
        </dgm:presLayoutVars>
      </dgm:prSet>
      <dgm:spPr/>
    </dgm:pt>
    <dgm:pt modelId="{ED1AA222-2096-43D7-BB65-0058482D42A6}" type="pres">
      <dgm:prSet presAssocID="{A358AEE6-45D6-48AF-B2A0-98B28569FEB8}" presName="sibTrans" presStyleCnt="0"/>
      <dgm:spPr/>
    </dgm:pt>
    <dgm:pt modelId="{82D5BB73-4B9E-4EEB-8668-9E7A723B993D}" type="pres">
      <dgm:prSet presAssocID="{A8BEB507-7C02-4829-AFCD-B52BF70A354B}" presName="compNode" presStyleCnt="0"/>
      <dgm:spPr/>
    </dgm:pt>
    <dgm:pt modelId="{2CB1DE4E-BAB7-4F98-895B-C47743379EC8}" type="pres">
      <dgm:prSet presAssocID="{A8BEB507-7C02-4829-AFCD-B52BF70A354B}" presName="bgRect" presStyleLbl="bgShp" presStyleIdx="2" presStyleCnt="3"/>
      <dgm:spPr/>
    </dgm:pt>
    <dgm:pt modelId="{27B2D867-E08E-4670-9D47-261030C893DE}" type="pres">
      <dgm:prSet presAssocID="{A8BEB507-7C02-4829-AFCD-B52BF70A35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E0BA6146-2B7E-414B-A430-23A3450FF35E}" type="pres">
      <dgm:prSet presAssocID="{A8BEB507-7C02-4829-AFCD-B52BF70A354B}" presName="spaceRect" presStyleCnt="0"/>
      <dgm:spPr/>
    </dgm:pt>
    <dgm:pt modelId="{2C0BC436-7825-45E7-B2AD-449A22BFF242}" type="pres">
      <dgm:prSet presAssocID="{A8BEB507-7C02-4829-AFCD-B52BF70A354B}" presName="parTx" presStyleLbl="revTx" presStyleIdx="2" presStyleCnt="3">
        <dgm:presLayoutVars>
          <dgm:chMax val="0"/>
          <dgm:chPref val="0"/>
        </dgm:presLayoutVars>
      </dgm:prSet>
      <dgm:spPr/>
    </dgm:pt>
  </dgm:ptLst>
  <dgm:cxnLst>
    <dgm:cxn modelId="{86E69F32-800D-4966-8D18-76317569CCE3}" type="presOf" srcId="{86E7B37E-BE79-48EE-A5E6-377BCEF03162}" destId="{1B57BD07-B8F4-4B4E-8DF9-2FC543DB727A}" srcOrd="0" destOrd="0" presId="urn:microsoft.com/office/officeart/2018/2/layout/IconVerticalSolidList"/>
    <dgm:cxn modelId="{D2588774-3452-4A06-A62E-65341154E3E0}" type="presOf" srcId="{A8BEB507-7C02-4829-AFCD-B52BF70A354B}" destId="{2C0BC436-7825-45E7-B2AD-449A22BFF242}" srcOrd="0" destOrd="0" presId="urn:microsoft.com/office/officeart/2018/2/layout/IconVerticalSolidList"/>
    <dgm:cxn modelId="{E0E28658-4D56-4E17-BE4E-453439EB3975}" type="presOf" srcId="{4518BD8C-603D-49DD-9430-4DDBC3653DA2}" destId="{A414EA86-EB76-48BF-8C74-6A59483F5F02}" srcOrd="0" destOrd="0" presId="urn:microsoft.com/office/officeart/2018/2/layout/IconVerticalSolidList"/>
    <dgm:cxn modelId="{577307A6-0E06-4D4B-8FD1-6C8D55606CDC}" srcId="{4FD6A3E0-B303-4043-91E1-18FEF1315864}" destId="{86E7B37E-BE79-48EE-A5E6-377BCEF03162}" srcOrd="1" destOrd="0" parTransId="{D4AD43D9-815F-4D9C-9E99-FD2CD17BA3B9}" sibTransId="{A358AEE6-45D6-48AF-B2A0-98B28569FEB8}"/>
    <dgm:cxn modelId="{20A1F2C8-8AFE-4B10-BF76-0D2DFBE1C00A}" srcId="{4FD6A3E0-B303-4043-91E1-18FEF1315864}" destId="{A8BEB507-7C02-4829-AFCD-B52BF70A354B}" srcOrd="2" destOrd="0" parTransId="{BD1B97D2-CB86-44B0-855E-D5DF21A6E234}" sibTransId="{0A94CD62-A1A1-4699-9126-6C975236C886}"/>
    <dgm:cxn modelId="{5B86C8E5-4212-4E22-95EA-F89253808A98}" srcId="{4FD6A3E0-B303-4043-91E1-18FEF1315864}" destId="{4518BD8C-603D-49DD-9430-4DDBC3653DA2}" srcOrd="0" destOrd="0" parTransId="{A5514007-F667-460E-B653-2064C70BA359}" sibTransId="{B5CD1E4B-36FC-4688-86F2-65228175D8E1}"/>
    <dgm:cxn modelId="{83F502FB-9EA7-4D7D-8380-A11EF0E0E642}" type="presOf" srcId="{4FD6A3E0-B303-4043-91E1-18FEF1315864}" destId="{DC8BB6E7-9223-4F32-9C6B-AC263971274B}" srcOrd="0" destOrd="0" presId="urn:microsoft.com/office/officeart/2018/2/layout/IconVerticalSolidList"/>
    <dgm:cxn modelId="{F78BCC05-A21D-4012-A1EE-E35699182DCE}" type="presParOf" srcId="{DC8BB6E7-9223-4F32-9C6B-AC263971274B}" destId="{BB20F70D-9A8B-414D-AD9C-77C18BC32046}" srcOrd="0" destOrd="0" presId="urn:microsoft.com/office/officeart/2018/2/layout/IconVerticalSolidList"/>
    <dgm:cxn modelId="{A4B0A0C1-07C1-4F01-A277-C6C3E06203D2}" type="presParOf" srcId="{BB20F70D-9A8B-414D-AD9C-77C18BC32046}" destId="{5CE04D40-ABE3-4A61-B85E-7B6CB6778822}" srcOrd="0" destOrd="0" presId="urn:microsoft.com/office/officeart/2018/2/layout/IconVerticalSolidList"/>
    <dgm:cxn modelId="{BC4227A6-7AE4-41A2-AC34-295EF5650F8A}" type="presParOf" srcId="{BB20F70D-9A8B-414D-AD9C-77C18BC32046}" destId="{8FBCCF10-C59A-4080-A385-4D7DE41AA436}" srcOrd="1" destOrd="0" presId="urn:microsoft.com/office/officeart/2018/2/layout/IconVerticalSolidList"/>
    <dgm:cxn modelId="{5BEDF9C8-90A3-4D1E-AA58-BEB8CE06314B}" type="presParOf" srcId="{BB20F70D-9A8B-414D-AD9C-77C18BC32046}" destId="{F3CAF79F-C5C0-4743-A92A-D97A6A780F68}" srcOrd="2" destOrd="0" presId="urn:microsoft.com/office/officeart/2018/2/layout/IconVerticalSolidList"/>
    <dgm:cxn modelId="{14691613-FBB6-46A3-B1C9-AD022E303EA5}" type="presParOf" srcId="{BB20F70D-9A8B-414D-AD9C-77C18BC32046}" destId="{A414EA86-EB76-48BF-8C74-6A59483F5F02}" srcOrd="3" destOrd="0" presId="urn:microsoft.com/office/officeart/2018/2/layout/IconVerticalSolidList"/>
    <dgm:cxn modelId="{2EE8D2F6-11EB-4920-AE1D-601931D78E6B}" type="presParOf" srcId="{DC8BB6E7-9223-4F32-9C6B-AC263971274B}" destId="{D37D5379-52D1-4CFF-92B3-BC951FB4418C}" srcOrd="1" destOrd="0" presId="urn:microsoft.com/office/officeart/2018/2/layout/IconVerticalSolidList"/>
    <dgm:cxn modelId="{7920AEAD-5934-4BF7-8076-573171F31FCB}" type="presParOf" srcId="{DC8BB6E7-9223-4F32-9C6B-AC263971274B}" destId="{9123A78C-805E-47E8-A6D3-EE534DEF71A4}" srcOrd="2" destOrd="0" presId="urn:microsoft.com/office/officeart/2018/2/layout/IconVerticalSolidList"/>
    <dgm:cxn modelId="{EF31F369-6448-4C05-BEC6-B506C8C3FA8D}" type="presParOf" srcId="{9123A78C-805E-47E8-A6D3-EE534DEF71A4}" destId="{493B2283-B11E-4E4B-95FB-FDB54C582751}" srcOrd="0" destOrd="0" presId="urn:microsoft.com/office/officeart/2018/2/layout/IconVerticalSolidList"/>
    <dgm:cxn modelId="{89418086-E812-4FA4-83B0-B01D58CD2885}" type="presParOf" srcId="{9123A78C-805E-47E8-A6D3-EE534DEF71A4}" destId="{5BED3867-0EF3-4060-9A52-7A04E8166262}" srcOrd="1" destOrd="0" presId="urn:microsoft.com/office/officeart/2018/2/layout/IconVerticalSolidList"/>
    <dgm:cxn modelId="{6FDF8181-5823-43C8-BBC4-FCA7DEF114A1}" type="presParOf" srcId="{9123A78C-805E-47E8-A6D3-EE534DEF71A4}" destId="{8C3D58B4-3CE8-4CA2-8159-98A3A141ECD6}" srcOrd="2" destOrd="0" presId="urn:microsoft.com/office/officeart/2018/2/layout/IconVerticalSolidList"/>
    <dgm:cxn modelId="{80A7CFC8-033E-4BB4-BCCE-DBAAF3C80138}" type="presParOf" srcId="{9123A78C-805E-47E8-A6D3-EE534DEF71A4}" destId="{1B57BD07-B8F4-4B4E-8DF9-2FC543DB727A}" srcOrd="3" destOrd="0" presId="urn:microsoft.com/office/officeart/2018/2/layout/IconVerticalSolidList"/>
    <dgm:cxn modelId="{909A4A43-44D2-4F91-B8B8-EC19798EB5C0}" type="presParOf" srcId="{DC8BB6E7-9223-4F32-9C6B-AC263971274B}" destId="{ED1AA222-2096-43D7-BB65-0058482D42A6}" srcOrd="3" destOrd="0" presId="urn:microsoft.com/office/officeart/2018/2/layout/IconVerticalSolidList"/>
    <dgm:cxn modelId="{EF067988-F999-40FC-BB6E-72D6E2E667B1}" type="presParOf" srcId="{DC8BB6E7-9223-4F32-9C6B-AC263971274B}" destId="{82D5BB73-4B9E-4EEB-8668-9E7A723B993D}" srcOrd="4" destOrd="0" presId="urn:microsoft.com/office/officeart/2018/2/layout/IconVerticalSolidList"/>
    <dgm:cxn modelId="{FAC833ED-938B-4169-8BF2-1EC5ACAAECA7}" type="presParOf" srcId="{82D5BB73-4B9E-4EEB-8668-9E7A723B993D}" destId="{2CB1DE4E-BAB7-4F98-895B-C47743379EC8}" srcOrd="0" destOrd="0" presId="urn:microsoft.com/office/officeart/2018/2/layout/IconVerticalSolidList"/>
    <dgm:cxn modelId="{4D137F4C-EE3E-4CF3-93E1-A7E050700366}" type="presParOf" srcId="{82D5BB73-4B9E-4EEB-8668-9E7A723B993D}" destId="{27B2D867-E08E-4670-9D47-261030C893DE}" srcOrd="1" destOrd="0" presId="urn:microsoft.com/office/officeart/2018/2/layout/IconVerticalSolidList"/>
    <dgm:cxn modelId="{6CD92644-406D-4B20-AEA1-2A99106C9D92}" type="presParOf" srcId="{82D5BB73-4B9E-4EEB-8668-9E7A723B993D}" destId="{E0BA6146-2B7E-414B-A430-23A3450FF35E}" srcOrd="2" destOrd="0" presId="urn:microsoft.com/office/officeart/2018/2/layout/IconVerticalSolidList"/>
    <dgm:cxn modelId="{CD5812B4-9C3E-4C90-B701-6AC5807CD550}" type="presParOf" srcId="{82D5BB73-4B9E-4EEB-8668-9E7A723B993D}" destId="{2C0BC436-7825-45E7-B2AD-449A22BFF24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17A06F-B3E7-4B38-A874-B082A70B1D9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D8D3905-3910-4775-A972-96FA2AAF3EEC}">
      <dgm:prSet/>
      <dgm:spPr/>
      <dgm:t>
        <a:bodyPr/>
        <a:lstStyle/>
        <a:p>
          <a:pPr>
            <a:lnSpc>
              <a:spcPct val="100000"/>
            </a:lnSpc>
          </a:pPr>
          <a:r>
            <a:rPr lang="en-US"/>
            <a:t>Future integrations with autonomous bots.</a:t>
          </a:r>
        </a:p>
      </dgm:t>
    </dgm:pt>
    <dgm:pt modelId="{EA3FC37B-CDEE-4D2A-82D7-2CC3270A26C4}" type="parTrans" cxnId="{CB765FA5-ACE5-413A-A7AF-F946E3CD692F}">
      <dgm:prSet/>
      <dgm:spPr/>
      <dgm:t>
        <a:bodyPr/>
        <a:lstStyle/>
        <a:p>
          <a:endParaRPr lang="en-US"/>
        </a:p>
      </dgm:t>
    </dgm:pt>
    <dgm:pt modelId="{0C58788F-1264-4DDA-B239-D2442D17A39D}" type="sibTrans" cxnId="{CB765FA5-ACE5-413A-A7AF-F946E3CD692F}">
      <dgm:prSet/>
      <dgm:spPr/>
      <dgm:t>
        <a:bodyPr/>
        <a:lstStyle/>
        <a:p>
          <a:endParaRPr lang="en-US"/>
        </a:p>
      </dgm:t>
    </dgm:pt>
    <dgm:pt modelId="{7BC1E568-586A-446F-95C7-C2F1DC3394E9}">
      <dgm:prSet/>
      <dgm:spPr/>
      <dgm:t>
        <a:bodyPr/>
        <a:lstStyle/>
        <a:p>
          <a:pPr>
            <a:lnSpc>
              <a:spcPct val="100000"/>
            </a:lnSpc>
          </a:pPr>
          <a:r>
            <a:rPr lang="en-US" dirty="0"/>
            <a:t>Enabling always-on retail </a:t>
          </a:r>
          <a:r>
            <a:rPr lang="en-US" dirty="0" err="1"/>
            <a:t>intelligenceehe</a:t>
          </a:r>
          <a:endParaRPr lang="en-US" dirty="0"/>
        </a:p>
      </dgm:t>
    </dgm:pt>
    <dgm:pt modelId="{2388CC56-F249-42A7-8F08-EAEB8D887AC6}" type="parTrans" cxnId="{E3354EB9-25D1-40C9-879A-5BF9ED6E12F0}">
      <dgm:prSet/>
      <dgm:spPr/>
      <dgm:t>
        <a:bodyPr/>
        <a:lstStyle/>
        <a:p>
          <a:endParaRPr lang="en-US"/>
        </a:p>
      </dgm:t>
    </dgm:pt>
    <dgm:pt modelId="{1EB4DB1F-F012-4BF6-B8FE-FC6F6B6A8F63}" type="sibTrans" cxnId="{E3354EB9-25D1-40C9-879A-5BF9ED6E12F0}">
      <dgm:prSet/>
      <dgm:spPr/>
      <dgm:t>
        <a:bodyPr/>
        <a:lstStyle/>
        <a:p>
          <a:endParaRPr lang="en-US"/>
        </a:p>
      </dgm:t>
    </dgm:pt>
    <dgm:pt modelId="{3A3EE1E9-6298-4DB2-93EF-6E40555533C3}">
      <dgm:prSet/>
      <dgm:spPr/>
      <dgm:t>
        <a:bodyPr/>
        <a:lstStyle/>
        <a:p>
          <a:pPr>
            <a:lnSpc>
              <a:spcPct val="100000"/>
            </a:lnSpc>
          </a:pPr>
          <a:r>
            <a:rPr lang="en-US" dirty="0"/>
            <a:t>Step-by-step roadmap to evolve from MVP to full deployment.</a:t>
          </a:r>
        </a:p>
      </dgm:t>
    </dgm:pt>
    <dgm:pt modelId="{468DD752-3AB2-433D-8A38-9A3A40E6747C}" type="parTrans" cxnId="{22639A78-5033-47CC-91A1-37626319A594}">
      <dgm:prSet/>
      <dgm:spPr/>
      <dgm:t>
        <a:bodyPr/>
        <a:lstStyle/>
        <a:p>
          <a:endParaRPr lang="en-US"/>
        </a:p>
      </dgm:t>
    </dgm:pt>
    <dgm:pt modelId="{0E931980-F286-4BA6-BE78-B05EDCE9233B}" type="sibTrans" cxnId="{22639A78-5033-47CC-91A1-37626319A594}">
      <dgm:prSet/>
      <dgm:spPr/>
      <dgm:t>
        <a:bodyPr/>
        <a:lstStyle/>
        <a:p>
          <a:endParaRPr lang="en-US"/>
        </a:p>
      </dgm:t>
    </dgm:pt>
    <dgm:pt modelId="{0B5F88B4-7582-4B80-A31E-92BC3D021CB7}" type="pres">
      <dgm:prSet presAssocID="{B717A06F-B3E7-4B38-A874-B082A70B1D9D}" presName="root" presStyleCnt="0">
        <dgm:presLayoutVars>
          <dgm:dir/>
          <dgm:resizeHandles val="exact"/>
        </dgm:presLayoutVars>
      </dgm:prSet>
      <dgm:spPr/>
    </dgm:pt>
    <dgm:pt modelId="{91E4887A-42D1-459A-96A4-03DCB3A2DFC6}" type="pres">
      <dgm:prSet presAssocID="{5D8D3905-3910-4775-A972-96FA2AAF3EEC}" presName="compNode" presStyleCnt="0"/>
      <dgm:spPr/>
    </dgm:pt>
    <dgm:pt modelId="{EEF7DB86-F6C4-45FF-A49B-F3F71584FB34}" type="pres">
      <dgm:prSet presAssocID="{5D8D3905-3910-4775-A972-96FA2AAF3EEC}" presName="bgRect" presStyleLbl="bgShp" presStyleIdx="0" presStyleCnt="3"/>
      <dgm:spPr/>
    </dgm:pt>
    <dgm:pt modelId="{294B7A64-63EB-407F-8F5D-F41CD57ED3A1}" type="pres">
      <dgm:prSet presAssocID="{5D8D3905-3910-4775-A972-96FA2AAF3E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042718C1-20C2-4BB9-AF63-98F930FE5D9B}" type="pres">
      <dgm:prSet presAssocID="{5D8D3905-3910-4775-A972-96FA2AAF3EEC}" presName="spaceRect" presStyleCnt="0"/>
      <dgm:spPr/>
    </dgm:pt>
    <dgm:pt modelId="{1CA6C9FA-8585-4728-BDA9-7698A7BDE058}" type="pres">
      <dgm:prSet presAssocID="{5D8D3905-3910-4775-A972-96FA2AAF3EEC}" presName="parTx" presStyleLbl="revTx" presStyleIdx="0" presStyleCnt="3">
        <dgm:presLayoutVars>
          <dgm:chMax val="0"/>
          <dgm:chPref val="0"/>
        </dgm:presLayoutVars>
      </dgm:prSet>
      <dgm:spPr/>
    </dgm:pt>
    <dgm:pt modelId="{FC7BBD51-8BA7-466E-8717-9743C2B593CE}" type="pres">
      <dgm:prSet presAssocID="{0C58788F-1264-4DDA-B239-D2442D17A39D}" presName="sibTrans" presStyleCnt="0"/>
      <dgm:spPr/>
    </dgm:pt>
    <dgm:pt modelId="{A7DEE8F6-7914-49AF-9E2B-BDDB30A9D9F2}" type="pres">
      <dgm:prSet presAssocID="{7BC1E568-586A-446F-95C7-C2F1DC3394E9}" presName="compNode" presStyleCnt="0"/>
      <dgm:spPr/>
    </dgm:pt>
    <dgm:pt modelId="{7B12F038-9B0C-46E7-80A8-A8F7D680A3E8}" type="pres">
      <dgm:prSet presAssocID="{7BC1E568-586A-446F-95C7-C2F1DC3394E9}" presName="bgRect" presStyleLbl="bgShp" presStyleIdx="1" presStyleCnt="3"/>
      <dgm:spPr/>
    </dgm:pt>
    <dgm:pt modelId="{1DE6EE7C-C538-4DA2-BAF6-D72206124C8E}" type="pres">
      <dgm:prSet presAssocID="{7BC1E568-586A-446F-95C7-C2F1DC3394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95969ED9-D84E-4B00-ACD9-5444FDFDFFF9}" type="pres">
      <dgm:prSet presAssocID="{7BC1E568-586A-446F-95C7-C2F1DC3394E9}" presName="spaceRect" presStyleCnt="0"/>
      <dgm:spPr/>
    </dgm:pt>
    <dgm:pt modelId="{71E00575-FA8C-4701-9982-15D510E92C88}" type="pres">
      <dgm:prSet presAssocID="{7BC1E568-586A-446F-95C7-C2F1DC3394E9}" presName="parTx" presStyleLbl="revTx" presStyleIdx="1" presStyleCnt="3">
        <dgm:presLayoutVars>
          <dgm:chMax val="0"/>
          <dgm:chPref val="0"/>
        </dgm:presLayoutVars>
      </dgm:prSet>
      <dgm:spPr/>
    </dgm:pt>
    <dgm:pt modelId="{BABFF48D-6F8E-4507-8DFB-82BB01F3710A}" type="pres">
      <dgm:prSet presAssocID="{1EB4DB1F-F012-4BF6-B8FE-FC6F6B6A8F63}" presName="sibTrans" presStyleCnt="0"/>
      <dgm:spPr/>
    </dgm:pt>
    <dgm:pt modelId="{1CAC9C9C-BB2A-4908-9FD0-EC8715C98290}" type="pres">
      <dgm:prSet presAssocID="{3A3EE1E9-6298-4DB2-93EF-6E40555533C3}" presName="compNode" presStyleCnt="0"/>
      <dgm:spPr/>
    </dgm:pt>
    <dgm:pt modelId="{8D6963DD-E4D3-420C-BA4E-16EDD024E5A1}" type="pres">
      <dgm:prSet presAssocID="{3A3EE1E9-6298-4DB2-93EF-6E40555533C3}" presName="bgRect" presStyleLbl="bgShp" presStyleIdx="2" presStyleCnt="3"/>
      <dgm:spPr/>
    </dgm:pt>
    <dgm:pt modelId="{C706B86A-D821-40CD-8F41-728CA8428251}" type="pres">
      <dgm:prSet presAssocID="{3A3EE1E9-6298-4DB2-93EF-6E40555533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kflow"/>
        </a:ext>
      </dgm:extLst>
    </dgm:pt>
    <dgm:pt modelId="{949CC9E2-8421-4A4F-A2F1-9741806ACA84}" type="pres">
      <dgm:prSet presAssocID="{3A3EE1E9-6298-4DB2-93EF-6E40555533C3}" presName="spaceRect" presStyleCnt="0"/>
      <dgm:spPr/>
    </dgm:pt>
    <dgm:pt modelId="{CB973CA2-11FE-41B5-BF01-08070CE70113}" type="pres">
      <dgm:prSet presAssocID="{3A3EE1E9-6298-4DB2-93EF-6E40555533C3}" presName="parTx" presStyleLbl="revTx" presStyleIdx="2" presStyleCnt="3">
        <dgm:presLayoutVars>
          <dgm:chMax val="0"/>
          <dgm:chPref val="0"/>
        </dgm:presLayoutVars>
      </dgm:prSet>
      <dgm:spPr/>
    </dgm:pt>
  </dgm:ptLst>
  <dgm:cxnLst>
    <dgm:cxn modelId="{7EF4B83F-AF0C-4008-8DD0-7C6DCF3395AC}" type="presOf" srcId="{7BC1E568-586A-446F-95C7-C2F1DC3394E9}" destId="{71E00575-FA8C-4701-9982-15D510E92C88}" srcOrd="0" destOrd="0" presId="urn:microsoft.com/office/officeart/2018/2/layout/IconVerticalSolidList"/>
    <dgm:cxn modelId="{5EDF404A-A118-4500-8A1B-3B562D3A4F9B}" type="presOf" srcId="{5D8D3905-3910-4775-A972-96FA2AAF3EEC}" destId="{1CA6C9FA-8585-4728-BDA9-7698A7BDE058}" srcOrd="0" destOrd="0" presId="urn:microsoft.com/office/officeart/2018/2/layout/IconVerticalSolidList"/>
    <dgm:cxn modelId="{835EE173-E304-4F9B-9AA6-A87E3937A2F8}" type="presOf" srcId="{3A3EE1E9-6298-4DB2-93EF-6E40555533C3}" destId="{CB973CA2-11FE-41B5-BF01-08070CE70113}" srcOrd="0" destOrd="0" presId="urn:microsoft.com/office/officeart/2018/2/layout/IconVerticalSolidList"/>
    <dgm:cxn modelId="{22639A78-5033-47CC-91A1-37626319A594}" srcId="{B717A06F-B3E7-4B38-A874-B082A70B1D9D}" destId="{3A3EE1E9-6298-4DB2-93EF-6E40555533C3}" srcOrd="2" destOrd="0" parTransId="{468DD752-3AB2-433D-8A38-9A3A40E6747C}" sibTransId="{0E931980-F286-4BA6-BE78-B05EDCE9233B}"/>
    <dgm:cxn modelId="{CB765FA5-ACE5-413A-A7AF-F946E3CD692F}" srcId="{B717A06F-B3E7-4B38-A874-B082A70B1D9D}" destId="{5D8D3905-3910-4775-A972-96FA2AAF3EEC}" srcOrd="0" destOrd="0" parTransId="{EA3FC37B-CDEE-4D2A-82D7-2CC3270A26C4}" sibTransId="{0C58788F-1264-4DDA-B239-D2442D17A39D}"/>
    <dgm:cxn modelId="{E3354EB9-25D1-40C9-879A-5BF9ED6E12F0}" srcId="{B717A06F-B3E7-4B38-A874-B082A70B1D9D}" destId="{7BC1E568-586A-446F-95C7-C2F1DC3394E9}" srcOrd="1" destOrd="0" parTransId="{2388CC56-F249-42A7-8F08-EAEB8D887AC6}" sibTransId="{1EB4DB1F-F012-4BF6-B8FE-FC6F6B6A8F63}"/>
    <dgm:cxn modelId="{FCEDD7F4-AF20-4148-9327-7B9A7AF88FDF}" type="presOf" srcId="{B717A06F-B3E7-4B38-A874-B082A70B1D9D}" destId="{0B5F88B4-7582-4B80-A31E-92BC3D021CB7}" srcOrd="0" destOrd="0" presId="urn:microsoft.com/office/officeart/2018/2/layout/IconVerticalSolidList"/>
    <dgm:cxn modelId="{A33C19F6-CA3B-48DF-8DE3-A48F9851C00D}" type="presParOf" srcId="{0B5F88B4-7582-4B80-A31E-92BC3D021CB7}" destId="{91E4887A-42D1-459A-96A4-03DCB3A2DFC6}" srcOrd="0" destOrd="0" presId="urn:microsoft.com/office/officeart/2018/2/layout/IconVerticalSolidList"/>
    <dgm:cxn modelId="{5E8B7FCF-182F-42F1-A4C8-46184F431F71}" type="presParOf" srcId="{91E4887A-42D1-459A-96A4-03DCB3A2DFC6}" destId="{EEF7DB86-F6C4-45FF-A49B-F3F71584FB34}" srcOrd="0" destOrd="0" presId="urn:microsoft.com/office/officeart/2018/2/layout/IconVerticalSolidList"/>
    <dgm:cxn modelId="{C6E05218-EE27-49C8-BA18-6707AC58262B}" type="presParOf" srcId="{91E4887A-42D1-459A-96A4-03DCB3A2DFC6}" destId="{294B7A64-63EB-407F-8F5D-F41CD57ED3A1}" srcOrd="1" destOrd="0" presId="urn:microsoft.com/office/officeart/2018/2/layout/IconVerticalSolidList"/>
    <dgm:cxn modelId="{B8715726-C575-4CDD-8730-A7DBCF9FB6B6}" type="presParOf" srcId="{91E4887A-42D1-459A-96A4-03DCB3A2DFC6}" destId="{042718C1-20C2-4BB9-AF63-98F930FE5D9B}" srcOrd="2" destOrd="0" presId="urn:microsoft.com/office/officeart/2018/2/layout/IconVerticalSolidList"/>
    <dgm:cxn modelId="{A7432DEB-F627-4A9E-8986-693D57AAB13A}" type="presParOf" srcId="{91E4887A-42D1-459A-96A4-03DCB3A2DFC6}" destId="{1CA6C9FA-8585-4728-BDA9-7698A7BDE058}" srcOrd="3" destOrd="0" presId="urn:microsoft.com/office/officeart/2018/2/layout/IconVerticalSolidList"/>
    <dgm:cxn modelId="{3168EAA8-C865-4E5E-AF9F-2A34FCFDEA5E}" type="presParOf" srcId="{0B5F88B4-7582-4B80-A31E-92BC3D021CB7}" destId="{FC7BBD51-8BA7-466E-8717-9743C2B593CE}" srcOrd="1" destOrd="0" presId="urn:microsoft.com/office/officeart/2018/2/layout/IconVerticalSolidList"/>
    <dgm:cxn modelId="{B2FE9289-B025-415B-83FA-5552A5006317}" type="presParOf" srcId="{0B5F88B4-7582-4B80-A31E-92BC3D021CB7}" destId="{A7DEE8F6-7914-49AF-9E2B-BDDB30A9D9F2}" srcOrd="2" destOrd="0" presId="urn:microsoft.com/office/officeart/2018/2/layout/IconVerticalSolidList"/>
    <dgm:cxn modelId="{1E92C4F1-90EE-42A9-9779-AEA900296AE4}" type="presParOf" srcId="{A7DEE8F6-7914-49AF-9E2B-BDDB30A9D9F2}" destId="{7B12F038-9B0C-46E7-80A8-A8F7D680A3E8}" srcOrd="0" destOrd="0" presId="urn:microsoft.com/office/officeart/2018/2/layout/IconVerticalSolidList"/>
    <dgm:cxn modelId="{B45EA01E-676F-416E-9EF2-F7F6D957EE71}" type="presParOf" srcId="{A7DEE8F6-7914-49AF-9E2B-BDDB30A9D9F2}" destId="{1DE6EE7C-C538-4DA2-BAF6-D72206124C8E}" srcOrd="1" destOrd="0" presId="urn:microsoft.com/office/officeart/2018/2/layout/IconVerticalSolidList"/>
    <dgm:cxn modelId="{6F242067-4C62-4036-81EC-673487AE8979}" type="presParOf" srcId="{A7DEE8F6-7914-49AF-9E2B-BDDB30A9D9F2}" destId="{95969ED9-D84E-4B00-ACD9-5444FDFDFFF9}" srcOrd="2" destOrd="0" presId="urn:microsoft.com/office/officeart/2018/2/layout/IconVerticalSolidList"/>
    <dgm:cxn modelId="{C20E122F-4450-40C0-8529-229C43E9A936}" type="presParOf" srcId="{A7DEE8F6-7914-49AF-9E2B-BDDB30A9D9F2}" destId="{71E00575-FA8C-4701-9982-15D510E92C88}" srcOrd="3" destOrd="0" presId="urn:microsoft.com/office/officeart/2018/2/layout/IconVerticalSolidList"/>
    <dgm:cxn modelId="{DB886440-2D6B-4A1A-BA86-E53501B0503C}" type="presParOf" srcId="{0B5F88B4-7582-4B80-A31E-92BC3D021CB7}" destId="{BABFF48D-6F8E-4507-8DFB-82BB01F3710A}" srcOrd="3" destOrd="0" presId="urn:microsoft.com/office/officeart/2018/2/layout/IconVerticalSolidList"/>
    <dgm:cxn modelId="{2E36E473-586B-4232-9118-9E9FABAE3C33}" type="presParOf" srcId="{0B5F88B4-7582-4B80-A31E-92BC3D021CB7}" destId="{1CAC9C9C-BB2A-4908-9FD0-EC8715C98290}" srcOrd="4" destOrd="0" presId="urn:microsoft.com/office/officeart/2018/2/layout/IconVerticalSolidList"/>
    <dgm:cxn modelId="{82367A24-984A-4135-A886-FEBFCFFB7175}" type="presParOf" srcId="{1CAC9C9C-BB2A-4908-9FD0-EC8715C98290}" destId="{8D6963DD-E4D3-420C-BA4E-16EDD024E5A1}" srcOrd="0" destOrd="0" presId="urn:microsoft.com/office/officeart/2018/2/layout/IconVerticalSolidList"/>
    <dgm:cxn modelId="{C0DA9CFC-A449-4CDC-AEE4-19EEC700B3F4}" type="presParOf" srcId="{1CAC9C9C-BB2A-4908-9FD0-EC8715C98290}" destId="{C706B86A-D821-40CD-8F41-728CA8428251}" srcOrd="1" destOrd="0" presId="urn:microsoft.com/office/officeart/2018/2/layout/IconVerticalSolidList"/>
    <dgm:cxn modelId="{996DA11A-E45C-4136-84D5-6E1AB49B701F}" type="presParOf" srcId="{1CAC9C9C-BB2A-4908-9FD0-EC8715C98290}" destId="{949CC9E2-8421-4A4F-A2F1-9741806ACA84}" srcOrd="2" destOrd="0" presId="urn:microsoft.com/office/officeart/2018/2/layout/IconVerticalSolidList"/>
    <dgm:cxn modelId="{6D558D1B-C9C4-4821-9E14-18BED6996000}" type="presParOf" srcId="{1CAC9C9C-BB2A-4908-9FD0-EC8715C98290}" destId="{CB973CA2-11FE-41B5-BF01-08070CE7011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C56E0-4BBB-4BC6-8F42-7A46C9093115}">
      <dsp:nvSpPr>
        <dsp:cNvPr id="0" name=""/>
        <dsp:cNvSpPr/>
      </dsp:nvSpPr>
      <dsp:spPr>
        <a:xfrm>
          <a:off x="0" y="406"/>
          <a:ext cx="7704137" cy="9518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4D18E-206A-4C98-9D47-6AEDEA901D70}">
      <dsp:nvSpPr>
        <dsp:cNvPr id="0" name=""/>
        <dsp:cNvSpPr/>
      </dsp:nvSpPr>
      <dsp:spPr>
        <a:xfrm>
          <a:off x="287923" y="214564"/>
          <a:ext cx="523497" cy="5234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4A64FA-5DE0-4517-8647-24835149C988}">
      <dsp:nvSpPr>
        <dsp:cNvPr id="0" name=""/>
        <dsp:cNvSpPr/>
      </dsp:nvSpPr>
      <dsp:spPr>
        <a:xfrm>
          <a:off x="1099345" y="406"/>
          <a:ext cx="6604791" cy="951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4" tIns="100734" rIns="100734" bIns="100734" numCol="1" spcCol="1270" anchor="ctr" anchorCtr="0">
          <a:noAutofit/>
        </a:bodyPr>
        <a:lstStyle/>
        <a:p>
          <a:pPr marL="0" lvl="0" indent="0" algn="l" defTabSz="1066800">
            <a:lnSpc>
              <a:spcPct val="100000"/>
            </a:lnSpc>
            <a:spcBef>
              <a:spcPct val="0"/>
            </a:spcBef>
            <a:spcAft>
              <a:spcPct val="35000"/>
            </a:spcAft>
            <a:buNone/>
          </a:pPr>
          <a:r>
            <a:rPr lang="en-US" sz="2400" kern="1200"/>
            <a:t>Retailers lose millions due to out-of-stocks and poor planogram compliance.</a:t>
          </a:r>
        </a:p>
      </dsp:txBody>
      <dsp:txXfrm>
        <a:off x="1099345" y="406"/>
        <a:ext cx="6604791" cy="951814"/>
      </dsp:txXfrm>
    </dsp:sp>
    <dsp:sp modelId="{A6D37E0D-1ECC-43E3-A64F-F2C3CBC03A56}">
      <dsp:nvSpPr>
        <dsp:cNvPr id="0" name=""/>
        <dsp:cNvSpPr/>
      </dsp:nvSpPr>
      <dsp:spPr>
        <a:xfrm>
          <a:off x="0" y="1190174"/>
          <a:ext cx="7704137" cy="9518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2DC71-978F-4A8B-9C51-38D36D8EF56E}">
      <dsp:nvSpPr>
        <dsp:cNvPr id="0" name=""/>
        <dsp:cNvSpPr/>
      </dsp:nvSpPr>
      <dsp:spPr>
        <a:xfrm>
          <a:off x="287923" y="1404332"/>
          <a:ext cx="523497" cy="5234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E2D71-84A0-4BDF-AF26-5AB32D8ACCFD}">
      <dsp:nvSpPr>
        <dsp:cNvPr id="0" name=""/>
        <dsp:cNvSpPr/>
      </dsp:nvSpPr>
      <dsp:spPr>
        <a:xfrm>
          <a:off x="1099345" y="1190174"/>
          <a:ext cx="6604791" cy="951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4" tIns="100734" rIns="100734" bIns="100734" numCol="1" spcCol="1270" anchor="ctr" anchorCtr="0">
          <a:noAutofit/>
        </a:bodyPr>
        <a:lstStyle/>
        <a:p>
          <a:pPr marL="0" lvl="0" indent="0" algn="l" defTabSz="1066800">
            <a:lnSpc>
              <a:spcPct val="100000"/>
            </a:lnSpc>
            <a:spcBef>
              <a:spcPct val="0"/>
            </a:spcBef>
            <a:spcAft>
              <a:spcPct val="35000"/>
            </a:spcAft>
            <a:buNone/>
          </a:pPr>
          <a:r>
            <a:rPr lang="en-US" sz="2400" kern="1200"/>
            <a:t>Audits are slow, expensive, and often miss key issues.</a:t>
          </a:r>
        </a:p>
      </dsp:txBody>
      <dsp:txXfrm>
        <a:off x="1099345" y="1190174"/>
        <a:ext cx="6604791" cy="951814"/>
      </dsp:txXfrm>
    </dsp:sp>
    <dsp:sp modelId="{9DFDF5EB-0E2C-4740-850A-FBCEC41DB94E}">
      <dsp:nvSpPr>
        <dsp:cNvPr id="0" name=""/>
        <dsp:cNvSpPr/>
      </dsp:nvSpPr>
      <dsp:spPr>
        <a:xfrm>
          <a:off x="0" y="2379942"/>
          <a:ext cx="7704137" cy="9518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39D1E7-D9D5-421B-BB83-27DC24426D63}">
      <dsp:nvSpPr>
        <dsp:cNvPr id="0" name=""/>
        <dsp:cNvSpPr/>
      </dsp:nvSpPr>
      <dsp:spPr>
        <a:xfrm>
          <a:off x="287923" y="2594100"/>
          <a:ext cx="523497" cy="5234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747A9B-9685-4662-B49F-3C7C9943D153}">
      <dsp:nvSpPr>
        <dsp:cNvPr id="0" name=""/>
        <dsp:cNvSpPr/>
      </dsp:nvSpPr>
      <dsp:spPr>
        <a:xfrm>
          <a:off x="1099345" y="2379942"/>
          <a:ext cx="6604791" cy="951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4" tIns="100734" rIns="100734" bIns="100734" numCol="1" spcCol="1270" anchor="ctr" anchorCtr="0">
          <a:noAutofit/>
        </a:bodyPr>
        <a:lstStyle/>
        <a:p>
          <a:pPr marL="0" lvl="0" indent="0" algn="l" defTabSz="1066800">
            <a:lnSpc>
              <a:spcPct val="100000"/>
            </a:lnSpc>
            <a:spcBef>
              <a:spcPct val="0"/>
            </a:spcBef>
            <a:spcAft>
              <a:spcPct val="35000"/>
            </a:spcAft>
            <a:buNone/>
          </a:pPr>
          <a:r>
            <a:rPr lang="en-US" sz="2400" kern="1200"/>
            <a:t>Employees lack time and tools to detect shelf problems in real time.</a:t>
          </a:r>
        </a:p>
      </dsp:txBody>
      <dsp:txXfrm>
        <a:off x="1099345" y="2379942"/>
        <a:ext cx="6604791" cy="951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E80A3-934E-4A5F-9770-473D8A53ACDB}">
      <dsp:nvSpPr>
        <dsp:cNvPr id="0" name=""/>
        <dsp:cNvSpPr/>
      </dsp:nvSpPr>
      <dsp:spPr>
        <a:xfrm>
          <a:off x="0" y="406"/>
          <a:ext cx="7704137" cy="9518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1F4E2-48B3-430B-8BE2-61EC3F207B81}">
      <dsp:nvSpPr>
        <dsp:cNvPr id="0" name=""/>
        <dsp:cNvSpPr/>
      </dsp:nvSpPr>
      <dsp:spPr>
        <a:xfrm>
          <a:off x="287923" y="214564"/>
          <a:ext cx="523497" cy="5234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763CD5-D295-402B-8B05-C8DDC8DD6359}">
      <dsp:nvSpPr>
        <dsp:cNvPr id="0" name=""/>
        <dsp:cNvSpPr/>
      </dsp:nvSpPr>
      <dsp:spPr>
        <a:xfrm>
          <a:off x="1099345" y="406"/>
          <a:ext cx="6604791" cy="951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4" tIns="100734" rIns="100734" bIns="100734" numCol="1" spcCol="1270" anchor="ctr" anchorCtr="0">
          <a:noAutofit/>
        </a:bodyPr>
        <a:lstStyle/>
        <a:p>
          <a:pPr marL="0" lvl="0" indent="0" algn="l" defTabSz="1066800">
            <a:lnSpc>
              <a:spcPct val="100000"/>
            </a:lnSpc>
            <a:spcBef>
              <a:spcPct val="0"/>
            </a:spcBef>
            <a:spcAft>
              <a:spcPct val="35000"/>
            </a:spcAft>
            <a:buNone/>
          </a:pPr>
          <a:r>
            <a:rPr lang="en-US" sz="2400" kern="1200"/>
            <a:t>Planolyzer: an AI-powered image analysis tool for real-time inventory insights.</a:t>
          </a:r>
        </a:p>
      </dsp:txBody>
      <dsp:txXfrm>
        <a:off x="1099345" y="406"/>
        <a:ext cx="6604791" cy="951814"/>
      </dsp:txXfrm>
    </dsp:sp>
    <dsp:sp modelId="{9D6D02CB-3492-4DF6-8E9C-427320B6E581}">
      <dsp:nvSpPr>
        <dsp:cNvPr id="0" name=""/>
        <dsp:cNvSpPr/>
      </dsp:nvSpPr>
      <dsp:spPr>
        <a:xfrm>
          <a:off x="0" y="1190174"/>
          <a:ext cx="7704137" cy="9518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DD5C5-63D0-44C0-A179-CCF3B3550A31}">
      <dsp:nvSpPr>
        <dsp:cNvPr id="0" name=""/>
        <dsp:cNvSpPr/>
      </dsp:nvSpPr>
      <dsp:spPr>
        <a:xfrm>
          <a:off x="287923" y="1404332"/>
          <a:ext cx="523497" cy="5234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88AF83-B41F-4B6E-83BB-248E758AB6C8}">
      <dsp:nvSpPr>
        <dsp:cNvPr id="0" name=""/>
        <dsp:cNvSpPr/>
      </dsp:nvSpPr>
      <dsp:spPr>
        <a:xfrm>
          <a:off x="1099345" y="1190174"/>
          <a:ext cx="6604791" cy="951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4" tIns="100734" rIns="100734" bIns="100734" numCol="1" spcCol="1270" anchor="ctr" anchorCtr="0">
          <a:noAutofit/>
        </a:bodyPr>
        <a:lstStyle/>
        <a:p>
          <a:pPr marL="0" lvl="0" indent="0" algn="l" defTabSz="1066800">
            <a:lnSpc>
              <a:spcPct val="100000"/>
            </a:lnSpc>
            <a:spcBef>
              <a:spcPct val="0"/>
            </a:spcBef>
            <a:spcAft>
              <a:spcPct val="35000"/>
            </a:spcAft>
            <a:buNone/>
          </a:pPr>
          <a:r>
            <a:rPr lang="en-US" sz="2400" kern="1200"/>
            <a:t>Phase 1: Photos taken via phone.</a:t>
          </a:r>
        </a:p>
      </dsp:txBody>
      <dsp:txXfrm>
        <a:off x="1099345" y="1190174"/>
        <a:ext cx="6604791" cy="951814"/>
      </dsp:txXfrm>
    </dsp:sp>
    <dsp:sp modelId="{D7EE4998-767F-4BCA-BDEC-212149C80239}">
      <dsp:nvSpPr>
        <dsp:cNvPr id="0" name=""/>
        <dsp:cNvSpPr/>
      </dsp:nvSpPr>
      <dsp:spPr>
        <a:xfrm>
          <a:off x="0" y="2379942"/>
          <a:ext cx="7704137" cy="9518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B2626-AC87-472F-B326-EB8CE8EF360B}">
      <dsp:nvSpPr>
        <dsp:cNvPr id="0" name=""/>
        <dsp:cNvSpPr/>
      </dsp:nvSpPr>
      <dsp:spPr>
        <a:xfrm>
          <a:off x="287923" y="2594100"/>
          <a:ext cx="523497" cy="5234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D9D3AF-2570-4A0E-BD14-45B4196E80B3}">
      <dsp:nvSpPr>
        <dsp:cNvPr id="0" name=""/>
        <dsp:cNvSpPr/>
      </dsp:nvSpPr>
      <dsp:spPr>
        <a:xfrm>
          <a:off x="1099345" y="2379942"/>
          <a:ext cx="6604791" cy="951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4" tIns="100734" rIns="100734" bIns="100734" numCol="1" spcCol="1270" anchor="ctr" anchorCtr="0">
          <a:noAutofit/>
        </a:bodyPr>
        <a:lstStyle/>
        <a:p>
          <a:pPr marL="0" lvl="0" indent="0" algn="l" defTabSz="1066800">
            <a:lnSpc>
              <a:spcPct val="100000"/>
            </a:lnSpc>
            <a:spcBef>
              <a:spcPct val="0"/>
            </a:spcBef>
            <a:spcAft>
              <a:spcPct val="35000"/>
            </a:spcAft>
            <a:buNone/>
          </a:pPr>
          <a:r>
            <a:rPr lang="en-US" sz="2400" kern="1200"/>
            <a:t>Phase 2: Upgrade to in-store cameras and autonomous scanning bots.</a:t>
          </a:r>
        </a:p>
      </dsp:txBody>
      <dsp:txXfrm>
        <a:off x="1099345" y="2379942"/>
        <a:ext cx="6604791" cy="9518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894A3-7800-47D4-885D-7ACA5156F5C1}">
      <dsp:nvSpPr>
        <dsp:cNvPr id="0" name=""/>
        <dsp:cNvSpPr/>
      </dsp:nvSpPr>
      <dsp:spPr>
        <a:xfrm>
          <a:off x="0" y="406"/>
          <a:ext cx="7704137" cy="9518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B0AE6D-B8C6-4C33-A8F4-C0DF2FAEA982}">
      <dsp:nvSpPr>
        <dsp:cNvPr id="0" name=""/>
        <dsp:cNvSpPr/>
      </dsp:nvSpPr>
      <dsp:spPr>
        <a:xfrm>
          <a:off x="287923" y="214564"/>
          <a:ext cx="523497" cy="5234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BD4294-52C7-43DF-B01F-A46355053C21}">
      <dsp:nvSpPr>
        <dsp:cNvPr id="0" name=""/>
        <dsp:cNvSpPr/>
      </dsp:nvSpPr>
      <dsp:spPr>
        <a:xfrm>
          <a:off x="1099345" y="406"/>
          <a:ext cx="6604791" cy="951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4" tIns="100734" rIns="100734" bIns="100734" numCol="1" spcCol="1270" anchor="ctr" anchorCtr="0">
          <a:noAutofit/>
        </a:bodyPr>
        <a:lstStyle/>
        <a:p>
          <a:pPr marL="0" lvl="0" indent="0" algn="l" defTabSz="1066800">
            <a:lnSpc>
              <a:spcPct val="100000"/>
            </a:lnSpc>
            <a:spcBef>
              <a:spcPct val="0"/>
            </a:spcBef>
            <a:spcAft>
              <a:spcPct val="35000"/>
            </a:spcAft>
            <a:buNone/>
          </a:pPr>
          <a:r>
            <a:rPr lang="en-US" sz="2400" kern="1200" dirty="0"/>
            <a:t>Reference planograms and layout data are loaded into the system.</a:t>
          </a:r>
        </a:p>
      </dsp:txBody>
      <dsp:txXfrm>
        <a:off x="1099345" y="406"/>
        <a:ext cx="6604791" cy="951814"/>
      </dsp:txXfrm>
    </dsp:sp>
    <dsp:sp modelId="{20E56E08-564D-41E3-AB49-4EB8FC426038}">
      <dsp:nvSpPr>
        <dsp:cNvPr id="0" name=""/>
        <dsp:cNvSpPr/>
      </dsp:nvSpPr>
      <dsp:spPr>
        <a:xfrm>
          <a:off x="0" y="1190174"/>
          <a:ext cx="7704137" cy="9518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98C7B2-1A56-4BCA-A718-844A0D0786A8}">
      <dsp:nvSpPr>
        <dsp:cNvPr id="0" name=""/>
        <dsp:cNvSpPr/>
      </dsp:nvSpPr>
      <dsp:spPr>
        <a:xfrm>
          <a:off x="287923" y="1404332"/>
          <a:ext cx="523497" cy="5234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C02F77-EDF0-40C4-BEA6-4FCC11D083E1}">
      <dsp:nvSpPr>
        <dsp:cNvPr id="0" name=""/>
        <dsp:cNvSpPr/>
      </dsp:nvSpPr>
      <dsp:spPr>
        <a:xfrm>
          <a:off x="1099345" y="1190174"/>
          <a:ext cx="6604791" cy="951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4" tIns="100734" rIns="100734" bIns="100734" numCol="1" spcCol="1270" anchor="ctr" anchorCtr="0">
          <a:noAutofit/>
        </a:bodyPr>
        <a:lstStyle/>
        <a:p>
          <a:pPr marL="0" lvl="0" indent="0" algn="l" defTabSz="1066800">
            <a:lnSpc>
              <a:spcPct val="100000"/>
            </a:lnSpc>
            <a:spcBef>
              <a:spcPct val="0"/>
            </a:spcBef>
            <a:spcAft>
              <a:spcPct val="35000"/>
            </a:spcAft>
            <a:buNone/>
          </a:pPr>
          <a:r>
            <a:rPr lang="en-US" sz="2400" kern="1200" dirty="0"/>
            <a:t>AI analyzes incoming shelf images to identify zones and compare expected vs actual.</a:t>
          </a:r>
        </a:p>
      </dsp:txBody>
      <dsp:txXfrm>
        <a:off x="1099345" y="1190174"/>
        <a:ext cx="6604791" cy="951814"/>
      </dsp:txXfrm>
    </dsp:sp>
    <dsp:sp modelId="{15AB3AB5-11D9-49C4-ABE5-53F7089DB734}">
      <dsp:nvSpPr>
        <dsp:cNvPr id="0" name=""/>
        <dsp:cNvSpPr/>
      </dsp:nvSpPr>
      <dsp:spPr>
        <a:xfrm>
          <a:off x="0" y="2379942"/>
          <a:ext cx="7704137" cy="9518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ECA87-7944-4BA2-98E9-182D6BF26E74}">
      <dsp:nvSpPr>
        <dsp:cNvPr id="0" name=""/>
        <dsp:cNvSpPr/>
      </dsp:nvSpPr>
      <dsp:spPr>
        <a:xfrm>
          <a:off x="287923" y="2594100"/>
          <a:ext cx="523497" cy="5234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62FEF8-A67F-4456-9365-681636B2E5F5}">
      <dsp:nvSpPr>
        <dsp:cNvPr id="0" name=""/>
        <dsp:cNvSpPr/>
      </dsp:nvSpPr>
      <dsp:spPr>
        <a:xfrm>
          <a:off x="1099345" y="2379942"/>
          <a:ext cx="6604791" cy="9518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34" tIns="100734" rIns="100734" bIns="100734" numCol="1" spcCol="1270" anchor="ctr" anchorCtr="0">
          <a:noAutofit/>
        </a:bodyPr>
        <a:lstStyle/>
        <a:p>
          <a:pPr marL="0" lvl="0" indent="0" algn="l" defTabSz="1066800">
            <a:lnSpc>
              <a:spcPct val="100000"/>
            </a:lnSpc>
            <a:spcBef>
              <a:spcPct val="0"/>
            </a:spcBef>
            <a:spcAft>
              <a:spcPct val="35000"/>
            </a:spcAft>
            <a:buNone/>
          </a:pPr>
          <a:r>
            <a:rPr lang="en-US" sz="2400" kern="1200" dirty="0"/>
            <a:t>Alerts sent for out-of-stock or misplaced items.</a:t>
          </a:r>
        </a:p>
      </dsp:txBody>
      <dsp:txXfrm>
        <a:off x="1099345" y="2379942"/>
        <a:ext cx="6604791" cy="9518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F3B80-71AD-48ED-82F3-C8DA12F20678}">
      <dsp:nvSpPr>
        <dsp:cNvPr id="0" name=""/>
        <dsp:cNvSpPr/>
      </dsp:nvSpPr>
      <dsp:spPr>
        <a:xfrm>
          <a:off x="2185986" y="0"/>
          <a:ext cx="3332163" cy="333216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E4E5B7-9AF5-483B-83B8-06A529E407DB}">
      <dsp:nvSpPr>
        <dsp:cNvPr id="0" name=""/>
        <dsp:cNvSpPr/>
      </dsp:nvSpPr>
      <dsp:spPr>
        <a:xfrm>
          <a:off x="2502542" y="316555"/>
          <a:ext cx="1299543" cy="129954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Planogram Reference Builder: Link planogram images with tabular definitions.</a:t>
          </a:r>
        </a:p>
      </dsp:txBody>
      <dsp:txXfrm>
        <a:off x="2565980" y="379993"/>
        <a:ext cx="1172667" cy="1172667"/>
      </dsp:txXfrm>
    </dsp:sp>
    <dsp:sp modelId="{755FE1D7-80F5-4B7E-8E2B-58ECC3DEC59F}">
      <dsp:nvSpPr>
        <dsp:cNvPr id="0" name=""/>
        <dsp:cNvSpPr/>
      </dsp:nvSpPr>
      <dsp:spPr>
        <a:xfrm>
          <a:off x="3902050" y="316555"/>
          <a:ext cx="1299543" cy="129954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Section Classifier: Identify shelf zones from input images.</a:t>
          </a:r>
        </a:p>
      </dsp:txBody>
      <dsp:txXfrm>
        <a:off x="3965488" y="379993"/>
        <a:ext cx="1172667" cy="1172667"/>
      </dsp:txXfrm>
    </dsp:sp>
    <dsp:sp modelId="{2A3CD967-B389-40E6-87B6-38C8E311717A}">
      <dsp:nvSpPr>
        <dsp:cNvPr id="0" name=""/>
        <dsp:cNvSpPr/>
      </dsp:nvSpPr>
      <dsp:spPr>
        <a:xfrm>
          <a:off x="2502542" y="1716063"/>
          <a:ext cx="1299543" cy="129954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Out-of-Stock Detector: Flag missing or misplaced products.</a:t>
          </a:r>
        </a:p>
      </dsp:txBody>
      <dsp:txXfrm>
        <a:off x="2565980" y="1779501"/>
        <a:ext cx="1172667" cy="1172667"/>
      </dsp:txXfrm>
    </dsp:sp>
    <dsp:sp modelId="{4ADF405B-A61C-41E6-9A80-EDA2AABAD811}">
      <dsp:nvSpPr>
        <dsp:cNvPr id="0" name=""/>
        <dsp:cNvSpPr/>
      </dsp:nvSpPr>
      <dsp:spPr>
        <a:xfrm>
          <a:off x="3902050" y="1716063"/>
          <a:ext cx="1299543" cy="1299543"/>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Simple report/dashboard preview.</a:t>
          </a:r>
        </a:p>
      </dsp:txBody>
      <dsp:txXfrm>
        <a:off x="3965488" y="1779501"/>
        <a:ext cx="1172667" cy="1172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4BE91-C3A3-4976-B2E8-76D6C27002A1}">
      <dsp:nvSpPr>
        <dsp:cNvPr id="0" name=""/>
        <dsp:cNvSpPr/>
      </dsp:nvSpPr>
      <dsp:spPr>
        <a:xfrm>
          <a:off x="470213" y="815227"/>
          <a:ext cx="765703" cy="765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7FC46D-15BE-48BC-A823-66D4572498A3}">
      <dsp:nvSpPr>
        <dsp:cNvPr id="0" name=""/>
        <dsp:cNvSpPr/>
      </dsp:nvSpPr>
      <dsp:spPr>
        <a:xfrm>
          <a:off x="2283" y="1836310"/>
          <a:ext cx="1701562" cy="68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CV/ML: OpenCV, YOLOv8, Detectron2, Grounding DINO (TBD).</a:t>
          </a:r>
        </a:p>
      </dsp:txBody>
      <dsp:txXfrm>
        <a:off x="2283" y="1836310"/>
        <a:ext cx="1701562" cy="680625"/>
      </dsp:txXfrm>
    </dsp:sp>
    <dsp:sp modelId="{9F0AE793-553C-45E0-BE7E-69472DE3C936}">
      <dsp:nvSpPr>
        <dsp:cNvPr id="0" name=""/>
        <dsp:cNvSpPr/>
      </dsp:nvSpPr>
      <dsp:spPr>
        <a:xfrm>
          <a:off x="2469548" y="815227"/>
          <a:ext cx="765703" cy="7657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A531AA-4085-434A-941F-C050DB37EB69}">
      <dsp:nvSpPr>
        <dsp:cNvPr id="0" name=""/>
        <dsp:cNvSpPr/>
      </dsp:nvSpPr>
      <dsp:spPr>
        <a:xfrm>
          <a:off x="2001619" y="1836310"/>
          <a:ext cx="1701562" cy="68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Backend: Python + </a:t>
          </a:r>
          <a:r>
            <a:rPr lang="en-US" sz="1300" kern="1200" dirty="0" err="1"/>
            <a:t>FastAPI</a:t>
          </a:r>
          <a:r>
            <a:rPr lang="en-US" sz="1300" kern="1200" dirty="0"/>
            <a:t> with SQLite or cloud DB.</a:t>
          </a:r>
        </a:p>
      </dsp:txBody>
      <dsp:txXfrm>
        <a:off x="2001619" y="1836310"/>
        <a:ext cx="1701562" cy="680625"/>
      </dsp:txXfrm>
    </dsp:sp>
    <dsp:sp modelId="{A9E6505F-6546-4BAD-9375-8E358A48A2E3}">
      <dsp:nvSpPr>
        <dsp:cNvPr id="0" name=""/>
        <dsp:cNvSpPr/>
      </dsp:nvSpPr>
      <dsp:spPr>
        <a:xfrm>
          <a:off x="4468884" y="815227"/>
          <a:ext cx="765703" cy="7657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646E93-6644-4755-9B00-0244EE046707}">
      <dsp:nvSpPr>
        <dsp:cNvPr id="0" name=""/>
        <dsp:cNvSpPr/>
      </dsp:nvSpPr>
      <dsp:spPr>
        <a:xfrm>
          <a:off x="4000955" y="1836310"/>
          <a:ext cx="1701562" cy="68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Frontend: </a:t>
          </a:r>
          <a:r>
            <a:rPr lang="en-US" sz="1300" kern="1200" dirty="0" err="1"/>
            <a:t>Streamlit</a:t>
          </a:r>
          <a:r>
            <a:rPr lang="en-US" sz="1300" kern="1200" dirty="0"/>
            <a:t> or lightweight React dashboard.</a:t>
          </a:r>
        </a:p>
      </dsp:txBody>
      <dsp:txXfrm>
        <a:off x="4000955" y="1836310"/>
        <a:ext cx="1701562" cy="680625"/>
      </dsp:txXfrm>
    </dsp:sp>
    <dsp:sp modelId="{C2D94F65-CDC6-4BB0-8316-4C90A1E71BC2}">
      <dsp:nvSpPr>
        <dsp:cNvPr id="0" name=""/>
        <dsp:cNvSpPr/>
      </dsp:nvSpPr>
      <dsp:spPr>
        <a:xfrm>
          <a:off x="6468220" y="815227"/>
          <a:ext cx="765703" cy="7657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18E4D5-CF38-4511-A119-A5497EC0DB92}">
      <dsp:nvSpPr>
        <dsp:cNvPr id="0" name=""/>
        <dsp:cNvSpPr/>
      </dsp:nvSpPr>
      <dsp:spPr>
        <a:xfrm>
          <a:off x="6000291" y="1836310"/>
          <a:ext cx="1701562" cy="68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Cloud Option: AWS S3 or Azure Blob for image storage.</a:t>
          </a:r>
        </a:p>
      </dsp:txBody>
      <dsp:txXfrm>
        <a:off x="6000291" y="1836310"/>
        <a:ext cx="1701562" cy="6806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E61545-5C0F-4805-8B62-4846D27505ED}">
      <dsp:nvSpPr>
        <dsp:cNvPr id="0" name=""/>
        <dsp:cNvSpPr/>
      </dsp:nvSpPr>
      <dsp:spPr>
        <a:xfrm>
          <a:off x="0" y="671"/>
          <a:ext cx="469773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DED34-204F-4565-89A4-BFFA5319DE5C}">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CED127D-562C-46F7-91DE-B34428B1D4F3}">
      <dsp:nvSpPr>
        <dsp:cNvPr id="0" name=""/>
        <dsp:cNvSpPr/>
      </dsp:nvSpPr>
      <dsp:spPr>
        <a:xfrm>
          <a:off x="1816103" y="671"/>
          <a:ext cx="288162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Faster response to inventory issues = fewer lost sales.</a:t>
          </a:r>
        </a:p>
      </dsp:txBody>
      <dsp:txXfrm>
        <a:off x="1816103" y="671"/>
        <a:ext cx="2881626" cy="1572384"/>
      </dsp:txXfrm>
    </dsp:sp>
    <dsp:sp modelId="{EDB39DD3-BF33-421B-9B77-7DAF95B76818}">
      <dsp:nvSpPr>
        <dsp:cNvPr id="0" name=""/>
        <dsp:cNvSpPr/>
      </dsp:nvSpPr>
      <dsp:spPr>
        <a:xfrm>
          <a:off x="0" y="1966151"/>
          <a:ext cx="469773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00ABA3-394C-41B9-A39F-BF0BE2145070}">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DDB1B7-9343-42C5-991F-F407CE274598}">
      <dsp:nvSpPr>
        <dsp:cNvPr id="0" name=""/>
        <dsp:cNvSpPr/>
      </dsp:nvSpPr>
      <dsp:spPr>
        <a:xfrm>
          <a:off x="1816103" y="1966151"/>
          <a:ext cx="288162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Managers can quickly audit shelves without walking the floor.</a:t>
          </a:r>
        </a:p>
      </dsp:txBody>
      <dsp:txXfrm>
        <a:off x="1816103" y="1966151"/>
        <a:ext cx="2881626" cy="1572384"/>
      </dsp:txXfrm>
    </dsp:sp>
    <dsp:sp modelId="{114F674D-AFAF-438C-B42E-784AAEE4F7FB}">
      <dsp:nvSpPr>
        <dsp:cNvPr id="0" name=""/>
        <dsp:cNvSpPr/>
      </dsp:nvSpPr>
      <dsp:spPr>
        <a:xfrm>
          <a:off x="0" y="3931632"/>
          <a:ext cx="469773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B0B14-A525-4A28-A347-FC82FA952F25}">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C5FE4A-0FC3-497C-AE03-E9EEAB204C3F}">
      <dsp:nvSpPr>
        <dsp:cNvPr id="0" name=""/>
        <dsp:cNvSpPr/>
      </dsp:nvSpPr>
      <dsp:spPr>
        <a:xfrm>
          <a:off x="1816103" y="3931632"/>
          <a:ext cx="288162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Lays foundation for future automation and robotics.</a:t>
          </a:r>
        </a:p>
      </dsp:txBody>
      <dsp:txXfrm>
        <a:off x="1816103" y="3931632"/>
        <a:ext cx="2881626" cy="15723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04D40-ABE3-4A61-B85E-7B6CB6778822}">
      <dsp:nvSpPr>
        <dsp:cNvPr id="0" name=""/>
        <dsp:cNvSpPr/>
      </dsp:nvSpPr>
      <dsp:spPr>
        <a:xfrm>
          <a:off x="0" y="682"/>
          <a:ext cx="4683949"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BCCF10-C59A-4080-A385-4D7DE41AA436}">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14EA86-EB76-48BF-8C74-6A59483F5F02}">
      <dsp:nvSpPr>
        <dsp:cNvPr id="0" name=""/>
        <dsp:cNvSpPr/>
      </dsp:nvSpPr>
      <dsp:spPr>
        <a:xfrm>
          <a:off x="1844034" y="682"/>
          <a:ext cx="2839914"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kern="1200"/>
            <a:t>Enable mobile app photo submission and instant feedback.</a:t>
          </a:r>
        </a:p>
      </dsp:txBody>
      <dsp:txXfrm>
        <a:off x="1844034" y="682"/>
        <a:ext cx="2839914" cy="1596566"/>
      </dsp:txXfrm>
    </dsp:sp>
    <dsp:sp modelId="{493B2283-B11E-4E4B-95FB-FDB54C582751}">
      <dsp:nvSpPr>
        <dsp:cNvPr id="0" name=""/>
        <dsp:cNvSpPr/>
      </dsp:nvSpPr>
      <dsp:spPr>
        <a:xfrm>
          <a:off x="0" y="1996390"/>
          <a:ext cx="4683949"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ED3867-0EF3-4060-9A52-7A04E8166262}">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57BD07-B8F4-4B4E-8DF9-2FC543DB727A}">
      <dsp:nvSpPr>
        <dsp:cNvPr id="0" name=""/>
        <dsp:cNvSpPr/>
      </dsp:nvSpPr>
      <dsp:spPr>
        <a:xfrm>
          <a:off x="1844034" y="1996390"/>
          <a:ext cx="2839914"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kern="1200"/>
            <a:t>Voice queries: 'Where are the Oreos?'</a:t>
          </a:r>
        </a:p>
      </dsp:txBody>
      <dsp:txXfrm>
        <a:off x="1844034" y="1996390"/>
        <a:ext cx="2839914" cy="1596566"/>
      </dsp:txXfrm>
    </dsp:sp>
    <dsp:sp modelId="{2CB1DE4E-BAB7-4F98-895B-C47743379EC8}">
      <dsp:nvSpPr>
        <dsp:cNvPr id="0" name=""/>
        <dsp:cNvSpPr/>
      </dsp:nvSpPr>
      <dsp:spPr>
        <a:xfrm>
          <a:off x="0" y="3992098"/>
          <a:ext cx="4683949"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2D867-E08E-4670-9D47-261030C893DE}">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0BC436-7825-45E7-B2AD-449A22BFF242}">
      <dsp:nvSpPr>
        <dsp:cNvPr id="0" name=""/>
        <dsp:cNvSpPr/>
      </dsp:nvSpPr>
      <dsp:spPr>
        <a:xfrm>
          <a:off x="1844034" y="3992098"/>
          <a:ext cx="2839914"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kern="1200"/>
            <a:t>Start designing a scanning bot (toy-scale proof of concept).</a:t>
          </a:r>
        </a:p>
      </dsp:txBody>
      <dsp:txXfrm>
        <a:off x="1844034" y="3992098"/>
        <a:ext cx="2839914" cy="15965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7DB86-F6C4-45FF-A49B-F3F71584FB34}">
      <dsp:nvSpPr>
        <dsp:cNvPr id="0" name=""/>
        <dsp:cNvSpPr/>
      </dsp:nvSpPr>
      <dsp:spPr>
        <a:xfrm>
          <a:off x="0" y="511"/>
          <a:ext cx="8195871" cy="1197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4B7A64-63EB-407F-8F5D-F41CD57ED3A1}">
      <dsp:nvSpPr>
        <dsp:cNvPr id="0" name=""/>
        <dsp:cNvSpPr/>
      </dsp:nvSpPr>
      <dsp:spPr>
        <a:xfrm>
          <a:off x="362289" y="269983"/>
          <a:ext cx="658708" cy="658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A6C9FA-8585-4728-BDA9-7698A7BDE058}">
      <dsp:nvSpPr>
        <dsp:cNvPr id="0" name=""/>
        <dsp:cNvSpPr/>
      </dsp:nvSpPr>
      <dsp:spPr>
        <a:xfrm>
          <a:off x="1383287" y="511"/>
          <a:ext cx="681258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100000"/>
            </a:lnSpc>
            <a:spcBef>
              <a:spcPct val="0"/>
            </a:spcBef>
            <a:spcAft>
              <a:spcPct val="35000"/>
            </a:spcAft>
            <a:buNone/>
          </a:pPr>
          <a:r>
            <a:rPr lang="en-US" sz="2500" kern="1200"/>
            <a:t>Future integrations with autonomous bots.</a:t>
          </a:r>
        </a:p>
      </dsp:txBody>
      <dsp:txXfrm>
        <a:off x="1383287" y="511"/>
        <a:ext cx="6812583" cy="1197651"/>
      </dsp:txXfrm>
    </dsp:sp>
    <dsp:sp modelId="{7B12F038-9B0C-46E7-80A8-A8F7D680A3E8}">
      <dsp:nvSpPr>
        <dsp:cNvPr id="0" name=""/>
        <dsp:cNvSpPr/>
      </dsp:nvSpPr>
      <dsp:spPr>
        <a:xfrm>
          <a:off x="0" y="1497576"/>
          <a:ext cx="8195871" cy="1197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E6EE7C-C538-4DA2-BAF6-D72206124C8E}">
      <dsp:nvSpPr>
        <dsp:cNvPr id="0" name=""/>
        <dsp:cNvSpPr/>
      </dsp:nvSpPr>
      <dsp:spPr>
        <a:xfrm>
          <a:off x="362289" y="1767048"/>
          <a:ext cx="658708" cy="658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00575-FA8C-4701-9982-15D510E92C88}">
      <dsp:nvSpPr>
        <dsp:cNvPr id="0" name=""/>
        <dsp:cNvSpPr/>
      </dsp:nvSpPr>
      <dsp:spPr>
        <a:xfrm>
          <a:off x="1383287" y="1497576"/>
          <a:ext cx="681258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100000"/>
            </a:lnSpc>
            <a:spcBef>
              <a:spcPct val="0"/>
            </a:spcBef>
            <a:spcAft>
              <a:spcPct val="35000"/>
            </a:spcAft>
            <a:buNone/>
          </a:pPr>
          <a:r>
            <a:rPr lang="en-US" sz="2500" kern="1200" dirty="0"/>
            <a:t>Enabling always-on retail </a:t>
          </a:r>
          <a:r>
            <a:rPr lang="en-US" sz="2500" kern="1200" dirty="0" err="1"/>
            <a:t>intelligenceehe</a:t>
          </a:r>
          <a:endParaRPr lang="en-US" sz="2500" kern="1200" dirty="0"/>
        </a:p>
      </dsp:txBody>
      <dsp:txXfrm>
        <a:off x="1383287" y="1497576"/>
        <a:ext cx="6812583" cy="1197651"/>
      </dsp:txXfrm>
    </dsp:sp>
    <dsp:sp modelId="{8D6963DD-E4D3-420C-BA4E-16EDD024E5A1}">
      <dsp:nvSpPr>
        <dsp:cNvPr id="0" name=""/>
        <dsp:cNvSpPr/>
      </dsp:nvSpPr>
      <dsp:spPr>
        <a:xfrm>
          <a:off x="0" y="2994641"/>
          <a:ext cx="8195871" cy="11976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06B86A-D821-40CD-8F41-728CA8428251}">
      <dsp:nvSpPr>
        <dsp:cNvPr id="0" name=""/>
        <dsp:cNvSpPr/>
      </dsp:nvSpPr>
      <dsp:spPr>
        <a:xfrm>
          <a:off x="362289" y="3264113"/>
          <a:ext cx="658708" cy="658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973CA2-11FE-41B5-BF01-08070CE70113}">
      <dsp:nvSpPr>
        <dsp:cNvPr id="0" name=""/>
        <dsp:cNvSpPr/>
      </dsp:nvSpPr>
      <dsp:spPr>
        <a:xfrm>
          <a:off x="1383287" y="2994641"/>
          <a:ext cx="6812583" cy="1197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51" tIns="126751" rIns="126751" bIns="126751" numCol="1" spcCol="1270" anchor="ctr" anchorCtr="0">
          <a:noAutofit/>
        </a:bodyPr>
        <a:lstStyle/>
        <a:p>
          <a:pPr marL="0" lvl="0" indent="0" algn="l" defTabSz="1111250">
            <a:lnSpc>
              <a:spcPct val="100000"/>
            </a:lnSpc>
            <a:spcBef>
              <a:spcPct val="0"/>
            </a:spcBef>
            <a:spcAft>
              <a:spcPct val="35000"/>
            </a:spcAft>
            <a:buNone/>
          </a:pPr>
          <a:r>
            <a:rPr lang="en-US" sz="2500" kern="1200" dirty="0"/>
            <a:t>Step-by-step roadmap to evolve from MVP to full deployment.</a:t>
          </a:r>
        </a:p>
      </dsp:txBody>
      <dsp:txXfrm>
        <a:off x="1383287" y="2994641"/>
        <a:ext cx="6812583" cy="11976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B516D-9775-40A0-A735-EE5087608A0A}" type="datetimeFigureOut">
              <a:rPr lang="en-US" smtClean="0"/>
              <a:t>5/22/2025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CE5A4-F77B-43DC-8D9D-786ADA3C17B4}" type="slidenum">
              <a:rPr lang="en-US" smtClean="0"/>
              <a:t>‹#›</a:t>
            </a:fld>
            <a:endParaRPr lang="en-US"/>
          </a:p>
        </p:txBody>
      </p:sp>
    </p:spTree>
    <p:extLst>
      <p:ext uri="{BB962C8B-B14F-4D97-AF65-F5344CB8AC3E}">
        <p14:creationId xmlns:p14="http://schemas.microsoft.com/office/powerpoint/2010/main" val="335072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[1.5 min] Retailers face consistent revenue loss from empty shelves and misplaced items. Manual audits are inefficient, and store teams don’t have time for constant checks. Customers leave when they can’t find what they need—Planolyzer can solve that.</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[1.5 min] Our vision is simple: help stores manage inventory in real time by analyzing photos taken throughout the day. We start small—with phones—but we’re building toward a smarter store equipped with live scanning systems.</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[1.5 min] Here’s how the system works. First, we load planogram images and definitions into the AI. Then we match incoming shelf images with those reference layouts, flagging missing or misplaced items.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[1.5 min] In the next 7 days, we’re building the MVP. It will include a planogram builder, image classifier, and an out-of-stock detector. We’ll also generate simple visual reports to preview the results.</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[1.5 min] On the tech side, we’ll use OpenCV and YOLO or Detectron2 for object recognition. FastAPI will serve the backend, and we’ll keep the frontend simple—perhaps Streamlit. Images can be stored in Azure or AWS.</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[1.5 min] </a:t>
            </a:r>
            <a:r>
              <a:rPr dirty="0" err="1"/>
              <a:t>Planolyzer</a:t>
            </a:r>
            <a:r>
              <a:rPr dirty="0"/>
              <a:t> offers huge value: less time spent walking aisles, fewer stockouts, and better shelf integrity. This helps staff focus on service, not shelf scanning.</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[1.5 min] Stretch goals include voice queries and mobile photo submission</a:t>
            </a:r>
            <a:r>
              <a:rPr lang="en-US" dirty="0"/>
              <a:t>, customer loyalty </a:t>
            </a:r>
            <a:r>
              <a:rPr lang="en-US"/>
              <a:t>OOS bounty</a:t>
            </a:r>
            <a:r>
              <a:t>. </a:t>
            </a:r>
            <a:r>
              <a:rPr dirty="0"/>
              <a:t>We’re also prototyping a toy-size autonomous bot inspired by NASCAR—our Road Ranger </a:t>
            </a:r>
            <a:r>
              <a:rPr dirty="0" err="1"/>
              <a:t>Planolyzer</a:t>
            </a:r>
            <a:r>
              <a:rPr dirty="0"/>
              <a:t>!</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dirty="0"/>
              <a:t>[1.5 min] This is just the beginning. With store cameras and autonomous bots, we’ll bring always-on intelligence to every aisle. </a:t>
            </a:r>
            <a:r>
              <a:rPr dirty="0" err="1"/>
              <a:t>Planolyzer</a:t>
            </a:r>
            <a:r>
              <a:rPr dirty="0"/>
              <a:t> is driving innovation into the future of retail.</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C1FF6DA9-008F-8B48-92A6-B652298478BF}" type="slidenum">
              <a:rPr lang="en-US" smtClean="0"/>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232818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8615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93460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67819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01388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8120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15880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85162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552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8363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70031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42187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5729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5/22/2025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24193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02231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94347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5/22/2025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61551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CAD085-E8A6-8845-BD4E-CB4CCA059FC4}" type="datetimeFigureOut">
              <a:rPr lang="en-US" smtClean="0"/>
              <a:t>5/22/2025</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45379450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3.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5.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3.pn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9d359585-1af6-472e-abe4-77ee874d19ef.png"/>
          <p:cNvPicPr>
            <a:picLocks noChangeAspect="1"/>
          </p:cNvPicPr>
          <p:nvPr/>
        </p:nvPicPr>
        <p:blipFill>
          <a:blip r:embed="rId2"/>
          <a:srcRect b="579"/>
          <a:stretch/>
        </p:blipFill>
        <p:spPr>
          <a:xfrm>
            <a:off x="20" y="1"/>
            <a:ext cx="9143979" cy="60682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n>
                  <a:noFill/>
                </a:ln>
              </a:rPr>
              <a:t>The Problem We're Solving</a:t>
            </a:r>
          </a:p>
        </p:txBody>
      </p:sp>
      <p:graphicFrame>
        <p:nvGraphicFramePr>
          <p:cNvPr id="5" name="Content Placeholder 2">
            <a:extLst>
              <a:ext uri="{FF2B5EF4-FFF2-40B4-BE49-F238E27FC236}">
                <a16:creationId xmlns:a16="http://schemas.microsoft.com/office/drawing/2014/main" id="{997931CE-4D49-7644-9F26-C515C5F9D6EF}"/>
              </a:ext>
            </a:extLst>
          </p:cNvPr>
          <p:cNvGraphicFramePr>
            <a:graphicFrameLocks noGrp="1"/>
          </p:cNvGraphicFramePr>
          <p:nvPr>
            <p:ph idx="1"/>
          </p:nvPr>
        </p:nvGraphicFramePr>
        <p:xfrm>
          <a:off x="982663" y="2667000"/>
          <a:ext cx="7704137" cy="3332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n>
                  <a:noFill/>
                </a:ln>
              </a:rPr>
              <a:t>The Vision</a:t>
            </a:r>
          </a:p>
        </p:txBody>
      </p:sp>
      <p:graphicFrame>
        <p:nvGraphicFramePr>
          <p:cNvPr id="5" name="Content Placeholder 2">
            <a:extLst>
              <a:ext uri="{FF2B5EF4-FFF2-40B4-BE49-F238E27FC236}">
                <a16:creationId xmlns:a16="http://schemas.microsoft.com/office/drawing/2014/main" id="{0076D88C-E037-0B32-766C-79F8DFC9B8EC}"/>
              </a:ext>
            </a:extLst>
          </p:cNvPr>
          <p:cNvGraphicFramePr>
            <a:graphicFrameLocks noGrp="1"/>
          </p:cNvGraphicFramePr>
          <p:nvPr>
            <p:ph idx="1"/>
          </p:nvPr>
        </p:nvGraphicFramePr>
        <p:xfrm>
          <a:off x="982663" y="2667000"/>
          <a:ext cx="7704137" cy="3332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n>
                  <a:noFill/>
                </a:ln>
              </a:rPr>
              <a:t>How It Works</a:t>
            </a:r>
          </a:p>
        </p:txBody>
      </p:sp>
      <p:graphicFrame>
        <p:nvGraphicFramePr>
          <p:cNvPr id="5" name="Content Placeholder 2">
            <a:extLst>
              <a:ext uri="{FF2B5EF4-FFF2-40B4-BE49-F238E27FC236}">
                <a16:creationId xmlns:a16="http://schemas.microsoft.com/office/drawing/2014/main" id="{94E1B58E-7527-F4E5-1E06-757ABE02EDDA}"/>
              </a:ext>
            </a:extLst>
          </p:cNvPr>
          <p:cNvGraphicFramePr>
            <a:graphicFrameLocks noGrp="1"/>
          </p:cNvGraphicFramePr>
          <p:nvPr>
            <p:ph idx="1"/>
            <p:extLst>
              <p:ext uri="{D42A27DB-BD31-4B8C-83A1-F6EECF244321}">
                <p14:modId xmlns:p14="http://schemas.microsoft.com/office/powerpoint/2010/main" val="910205915"/>
              </p:ext>
            </p:extLst>
          </p:nvPr>
        </p:nvGraphicFramePr>
        <p:xfrm>
          <a:off x="982663" y="2667000"/>
          <a:ext cx="7704137" cy="3332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n>
                  <a:noFill/>
                </a:ln>
              </a:rPr>
              <a:t>MVP Features (7-Day Challenge)</a:t>
            </a:r>
          </a:p>
        </p:txBody>
      </p:sp>
      <p:graphicFrame>
        <p:nvGraphicFramePr>
          <p:cNvPr id="7" name="Content Placeholder 2">
            <a:extLst>
              <a:ext uri="{FF2B5EF4-FFF2-40B4-BE49-F238E27FC236}">
                <a16:creationId xmlns:a16="http://schemas.microsoft.com/office/drawing/2014/main" id="{03B98366-AF36-2B51-6E7C-04AEEB49F8D9}"/>
              </a:ext>
            </a:extLst>
          </p:cNvPr>
          <p:cNvGraphicFramePr>
            <a:graphicFrameLocks noGrp="1"/>
          </p:cNvGraphicFramePr>
          <p:nvPr>
            <p:ph idx="1"/>
          </p:nvPr>
        </p:nvGraphicFramePr>
        <p:xfrm>
          <a:off x="982663" y="2667000"/>
          <a:ext cx="7704137" cy="3332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ln>
                  <a:noFill/>
                </a:ln>
              </a:rPr>
              <a:t>Technical Stack</a:t>
            </a:r>
            <a:br>
              <a:rPr lang="en-US" dirty="0">
                <a:ln>
                  <a:noFill/>
                </a:ln>
              </a:rPr>
            </a:br>
            <a:r>
              <a:rPr lang="en-US" dirty="0">
                <a:ln>
                  <a:noFill/>
                </a:ln>
              </a:rPr>
              <a:t>[ALL PLACEHOLDERS]</a:t>
            </a:r>
          </a:p>
        </p:txBody>
      </p:sp>
      <p:graphicFrame>
        <p:nvGraphicFramePr>
          <p:cNvPr id="5" name="Content Placeholder 2">
            <a:extLst>
              <a:ext uri="{FF2B5EF4-FFF2-40B4-BE49-F238E27FC236}">
                <a16:creationId xmlns:a16="http://schemas.microsoft.com/office/drawing/2014/main" id="{792184FA-176F-1AC8-CA2D-4EF2E917F261}"/>
              </a:ext>
            </a:extLst>
          </p:cNvPr>
          <p:cNvGraphicFramePr>
            <a:graphicFrameLocks noGrp="1"/>
          </p:cNvGraphicFramePr>
          <p:nvPr>
            <p:ph idx="1"/>
            <p:extLst>
              <p:ext uri="{D42A27DB-BD31-4B8C-83A1-F6EECF244321}">
                <p14:modId xmlns:p14="http://schemas.microsoft.com/office/powerpoint/2010/main" val="2680894572"/>
              </p:ext>
            </p:extLst>
          </p:nvPr>
        </p:nvGraphicFramePr>
        <p:xfrm>
          <a:off x="982663" y="2667000"/>
          <a:ext cx="7704137" cy="3332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557189"/>
            <a:ext cx="2530602" cy="5567891"/>
          </a:xfrm>
        </p:spPr>
        <p:txBody>
          <a:bodyPr>
            <a:normAutofit/>
          </a:bodyPr>
          <a:lstStyle/>
          <a:p>
            <a:r>
              <a:rPr lang="en-US" sz="4500" dirty="0">
                <a:ln>
                  <a:noFill/>
                </a:ln>
              </a:rPr>
              <a:t>Real Impact for Stores</a:t>
            </a:r>
          </a:p>
        </p:txBody>
      </p:sp>
      <p:graphicFrame>
        <p:nvGraphicFramePr>
          <p:cNvPr id="5" name="Content Placeholder 2">
            <a:extLst>
              <a:ext uri="{FF2B5EF4-FFF2-40B4-BE49-F238E27FC236}">
                <a16:creationId xmlns:a16="http://schemas.microsoft.com/office/drawing/2014/main" id="{72A015E1-1DCD-8451-B046-BFFED856C528}"/>
              </a:ext>
            </a:extLst>
          </p:cNvPr>
          <p:cNvGraphicFramePr>
            <a:graphicFrameLocks noGrp="1"/>
          </p:cNvGraphicFramePr>
          <p:nvPr>
            <p:ph idx="1"/>
            <p:extLst>
              <p:ext uri="{D42A27DB-BD31-4B8C-83A1-F6EECF244321}">
                <p14:modId xmlns:p14="http://schemas.microsoft.com/office/powerpoint/2010/main" val="1475590244"/>
              </p:ext>
            </p:extLst>
          </p:nvPr>
        </p:nvGraphicFramePr>
        <p:xfrm>
          <a:off x="3819906" y="620392"/>
          <a:ext cx="469773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9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9545" y="1070800"/>
            <a:ext cx="2954766" cy="5583126"/>
          </a:xfrm>
        </p:spPr>
        <p:txBody>
          <a:bodyPr>
            <a:normAutofit/>
          </a:bodyPr>
          <a:lstStyle/>
          <a:p>
            <a:pPr algn="r"/>
            <a:r>
              <a:rPr lang="en-US" sz="7000" dirty="0">
                <a:ln>
                  <a:noFill/>
                </a:ln>
              </a:rPr>
              <a:t>Stretch Goals</a:t>
            </a:r>
          </a:p>
        </p:txBody>
      </p:sp>
      <p:graphicFrame>
        <p:nvGraphicFramePr>
          <p:cNvPr id="33" name="Content Placeholder 2">
            <a:extLst>
              <a:ext uri="{FF2B5EF4-FFF2-40B4-BE49-F238E27FC236}">
                <a16:creationId xmlns:a16="http://schemas.microsoft.com/office/drawing/2014/main" id="{CEC19C76-FF5F-7FE6-F4E1-44AB729C59AD}"/>
              </a:ext>
            </a:extLst>
          </p:cNvPr>
          <p:cNvGraphicFramePr>
            <a:graphicFrameLocks noGrp="1"/>
          </p:cNvGraphicFramePr>
          <p:nvPr>
            <p:ph idx="1"/>
            <p:extLst>
              <p:ext uri="{D42A27DB-BD31-4B8C-83A1-F6EECF244321}">
                <p14:modId xmlns:p14="http://schemas.microsoft.com/office/powerpoint/2010/main" val="2208135488"/>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8697" y="348865"/>
            <a:ext cx="7533018" cy="877729"/>
          </a:xfrm>
        </p:spPr>
        <p:txBody>
          <a:bodyPr anchor="ctr">
            <a:normAutofit/>
          </a:bodyPr>
          <a:lstStyle/>
          <a:p>
            <a:r>
              <a:rPr lang="en-US" sz="3500" dirty="0">
                <a:ln>
                  <a:noFill/>
                </a:ln>
              </a:rPr>
              <a:t>Driving Innovation</a:t>
            </a:r>
          </a:p>
        </p:txBody>
      </p:sp>
      <p:graphicFrame>
        <p:nvGraphicFramePr>
          <p:cNvPr id="5" name="Content Placeholder 2">
            <a:extLst>
              <a:ext uri="{FF2B5EF4-FFF2-40B4-BE49-F238E27FC236}">
                <a16:creationId xmlns:a16="http://schemas.microsoft.com/office/drawing/2014/main" id="{66A75B8E-5396-1A68-C751-E8B9D27F8D1F}"/>
              </a:ext>
            </a:extLst>
          </p:cNvPr>
          <p:cNvGraphicFramePr>
            <a:graphicFrameLocks noGrp="1"/>
          </p:cNvGraphicFramePr>
          <p:nvPr>
            <p:ph idx="1"/>
            <p:extLst>
              <p:ext uri="{D42A27DB-BD31-4B8C-83A1-F6EECF244321}">
                <p14:modId xmlns:p14="http://schemas.microsoft.com/office/powerpoint/2010/main" val="3645007905"/>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358</TotalTime>
  <Words>608</Words>
  <Application>Microsoft Office PowerPoint</Application>
  <PresentationFormat>On-screen Show (4:3)</PresentationFormat>
  <Paragraphs>42</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Arial</vt:lpstr>
      <vt:lpstr>Corbel</vt:lpstr>
      <vt:lpstr>Parallax</vt:lpstr>
      <vt:lpstr>PowerPoint Presentation</vt:lpstr>
      <vt:lpstr>The Problem We're Solving</vt:lpstr>
      <vt:lpstr>The Vision</vt:lpstr>
      <vt:lpstr>How It Works</vt:lpstr>
      <vt:lpstr>MVP Features (7-Day Challenge)</vt:lpstr>
      <vt:lpstr>Technical Stack [ALL PLACEHOLDERS]</vt:lpstr>
      <vt:lpstr>Real Impact for Stores</vt:lpstr>
      <vt:lpstr>Stretch Goals</vt:lpstr>
      <vt:lpstr>Driving Innovation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Michelle Boyer</dc:creator>
  <cp:keywords/>
  <dc:description>generated using python-pptx</dc:description>
  <cp:lastModifiedBy>Michelle Boyer</cp:lastModifiedBy>
  <cp:revision>18</cp:revision>
  <dcterms:created xsi:type="dcterms:W3CDTF">2013-01-27T09:14:16Z</dcterms:created>
  <dcterms:modified xsi:type="dcterms:W3CDTF">2025-05-22T23:17:09Z</dcterms:modified>
  <cp:category/>
</cp:coreProperties>
</file>